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77450" cy="756285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E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538" y="4922831"/>
            <a:ext cx="7558088" cy="1317433"/>
          </a:xfrm>
        </p:spPr>
        <p:txBody>
          <a:bodyPr wrap="none" anchor="t">
            <a:normAutofit/>
          </a:bodyPr>
          <a:lstStyle>
            <a:lvl1pPr algn="r">
              <a:defRPr sz="7935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536" y="4223505"/>
            <a:ext cx="7558088" cy="682093"/>
          </a:xfrm>
        </p:spPr>
        <p:txBody>
          <a:bodyPr anchor="b">
            <a:normAutofit/>
          </a:bodyPr>
          <a:lstStyle>
            <a:lvl1pPr marL="0" indent="0" algn="r">
              <a:buNone/>
              <a:defRPr sz="2645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910" indent="0" algn="ctr">
              <a:buNone/>
              <a:defRPr sz="1653"/>
            </a:lvl2pPr>
            <a:lvl3pPr marL="755820" indent="0" algn="ctr">
              <a:buNone/>
              <a:defRPr sz="1488"/>
            </a:lvl3pPr>
            <a:lvl4pPr marL="1133730" indent="0" algn="ctr">
              <a:buNone/>
              <a:defRPr sz="1323"/>
            </a:lvl4pPr>
            <a:lvl5pPr marL="1511640" indent="0" algn="ctr">
              <a:buNone/>
              <a:defRPr sz="1323"/>
            </a:lvl5pPr>
            <a:lvl6pPr marL="1889550" indent="0" algn="ctr">
              <a:buNone/>
              <a:defRPr sz="1323"/>
            </a:lvl6pPr>
            <a:lvl7pPr marL="2267461" indent="0" algn="ctr">
              <a:buNone/>
              <a:defRPr sz="1323"/>
            </a:lvl7pPr>
            <a:lvl8pPr marL="2645371" indent="0" algn="ctr">
              <a:buNone/>
              <a:defRPr sz="1323"/>
            </a:lvl8pPr>
            <a:lvl9pPr marL="302328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532E-2CB9-4EEB-949D-6596FED323DB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1C23-41DE-434F-B1FF-B2E3EE5C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1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816009"/>
            <a:ext cx="8691801" cy="90356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137" y="1088912"/>
            <a:ext cx="8691801" cy="372709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10" indent="0">
              <a:buNone/>
              <a:defRPr sz="2314"/>
            </a:lvl2pPr>
            <a:lvl3pPr marL="755820" indent="0">
              <a:buNone/>
              <a:defRPr sz="1984"/>
            </a:lvl3pPr>
            <a:lvl4pPr marL="1133730" indent="0">
              <a:buNone/>
              <a:defRPr sz="1653"/>
            </a:lvl4pPr>
            <a:lvl5pPr marL="1511640" indent="0">
              <a:buNone/>
              <a:defRPr sz="1653"/>
            </a:lvl5pPr>
            <a:lvl6pPr marL="1889550" indent="0">
              <a:buNone/>
              <a:defRPr sz="1653"/>
            </a:lvl6pPr>
            <a:lvl7pPr marL="2267461" indent="0">
              <a:buNone/>
              <a:defRPr sz="1653"/>
            </a:lvl7pPr>
            <a:lvl8pPr marL="2645371" indent="0">
              <a:buNone/>
              <a:defRPr sz="1653"/>
            </a:lvl8pPr>
            <a:lvl9pPr marL="3023281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5719575"/>
            <a:ext cx="8690488" cy="752615"/>
          </a:xfrm>
        </p:spPr>
        <p:txBody>
          <a:bodyPr/>
          <a:lstStyle>
            <a:lvl1pPr marL="0" indent="0">
              <a:buNone/>
              <a:defRPr sz="132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820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2"/>
            <a:ext cx="8691801" cy="3897596"/>
          </a:xfrm>
        </p:spPr>
        <p:txBody>
          <a:bodyPr anchor="ctr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4950810"/>
            <a:ext cx="8690488" cy="1656180"/>
          </a:xfrm>
        </p:spPr>
        <p:txBody>
          <a:bodyPr anchor="ctr"/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174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385" y="402652"/>
            <a:ext cx="7689306" cy="3300508"/>
          </a:xfrm>
        </p:spPr>
        <p:txBody>
          <a:bodyPr anchor="ctr"/>
          <a:lstStyle>
            <a:lvl1pPr>
              <a:defRPr sz="36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22221" y="3711461"/>
            <a:ext cx="7234322" cy="605390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4964407"/>
            <a:ext cx="8689175" cy="1642583"/>
          </a:xfrm>
        </p:spPr>
        <p:txBody>
          <a:bodyPr anchor="ctr">
            <a:normAutofit/>
          </a:bodyPr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8347" y="867692"/>
            <a:ext cx="503873" cy="644878"/>
          </a:xfrm>
          <a:prstGeom prst="rect">
            <a:avLst/>
          </a:prstGeom>
        </p:spPr>
        <p:txBody>
          <a:bodyPr vert="horz" lIns="75581" tIns="37790" rIns="75581" bIns="377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613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27504" y="3025140"/>
            <a:ext cx="503873" cy="644878"/>
          </a:xfrm>
          <a:prstGeom prst="rect">
            <a:avLst/>
          </a:prstGeom>
        </p:spPr>
        <p:txBody>
          <a:bodyPr vert="horz" lIns="75581" tIns="37790" rIns="75581" bIns="377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613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567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2566129"/>
            <a:ext cx="8691801" cy="2769996"/>
          </a:xfrm>
        </p:spPr>
        <p:txBody>
          <a:bodyPr anchor="b">
            <a:normAutofit/>
          </a:bodyPr>
          <a:lstStyle>
            <a:lvl1pPr>
              <a:defRPr sz="4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138" y="5349113"/>
            <a:ext cx="8690488" cy="1257877"/>
          </a:xfrm>
        </p:spPr>
        <p:txBody>
          <a:bodyPr anchor="t"/>
          <a:lstStyle>
            <a:lvl1pPr marL="0" indent="0">
              <a:buNone/>
              <a:defRPr sz="1323"/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841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05347" y="2079784"/>
            <a:ext cx="2435769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1478" y="2836069"/>
            <a:ext cx="2419638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92265" y="2079784"/>
            <a:ext cx="2426987" cy="6354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783541" y="2836069"/>
            <a:ext cx="2435710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71188" y="2079784"/>
            <a:ext cx="2423575" cy="63548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984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471188" y="2836069"/>
            <a:ext cx="2423575" cy="3958242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11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01052" y="4739191"/>
            <a:ext cx="2430136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01052" y="2488257"/>
            <a:ext cx="2430136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01052" y="5374681"/>
            <a:ext cx="2430136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76562" y="4739191"/>
            <a:ext cx="2422262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776561" y="2488257"/>
            <a:ext cx="2422262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775444" y="5374680"/>
            <a:ext cx="2425471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50761" y="4739191"/>
            <a:ext cx="2423575" cy="635489"/>
          </a:xfrm>
        </p:spPr>
        <p:txBody>
          <a:bodyPr anchor="b">
            <a:noAutofit/>
          </a:bodyPr>
          <a:lstStyle>
            <a:lvl1pPr marL="0" indent="0">
              <a:buNone/>
              <a:defRPr sz="1984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450760" y="2488257"/>
            <a:ext cx="2423575" cy="1680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3"/>
            </a:lvl1pPr>
            <a:lvl2pPr marL="377910" indent="0">
              <a:buNone/>
              <a:defRPr sz="1323"/>
            </a:lvl2pPr>
            <a:lvl3pPr marL="755820" indent="0">
              <a:buNone/>
              <a:defRPr sz="1323"/>
            </a:lvl3pPr>
            <a:lvl4pPr marL="1133730" indent="0">
              <a:buNone/>
              <a:defRPr sz="1323"/>
            </a:lvl4pPr>
            <a:lvl5pPr marL="1511640" indent="0">
              <a:buNone/>
              <a:defRPr sz="1323"/>
            </a:lvl5pPr>
            <a:lvl6pPr marL="1889550" indent="0">
              <a:buNone/>
              <a:defRPr sz="1323"/>
            </a:lvl6pPr>
            <a:lvl7pPr marL="2267461" indent="0">
              <a:buNone/>
              <a:defRPr sz="1323"/>
            </a:lvl7pPr>
            <a:lvl8pPr marL="2645371" indent="0">
              <a:buNone/>
              <a:defRPr sz="1323"/>
            </a:lvl8pPr>
            <a:lvl9pPr marL="3023281" indent="0">
              <a:buNone/>
              <a:defRPr sz="132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450657" y="5374678"/>
            <a:ext cx="2426785" cy="726939"/>
          </a:xfrm>
        </p:spPr>
        <p:txBody>
          <a:bodyPr anchor="t">
            <a:normAutofit/>
          </a:bodyPr>
          <a:lstStyle>
            <a:lvl1pPr marL="0" indent="0">
              <a:buNone/>
              <a:defRPr sz="1157"/>
            </a:lvl1pPr>
            <a:lvl2pPr marL="377910" indent="0">
              <a:buNone/>
              <a:defRPr sz="992"/>
            </a:lvl2pPr>
            <a:lvl3pPr marL="755820" indent="0">
              <a:buNone/>
              <a:defRPr sz="827"/>
            </a:lvl3pPr>
            <a:lvl4pPr marL="1133730" indent="0">
              <a:buNone/>
              <a:defRPr sz="744"/>
            </a:lvl4pPr>
            <a:lvl5pPr marL="1511640" indent="0">
              <a:buNone/>
              <a:defRPr sz="744"/>
            </a:lvl5pPr>
            <a:lvl6pPr marL="1889550" indent="0">
              <a:buNone/>
              <a:defRPr sz="744"/>
            </a:lvl6pPr>
            <a:lvl7pPr marL="2267461" indent="0">
              <a:buNone/>
              <a:defRPr sz="744"/>
            </a:lvl7pPr>
            <a:lvl8pPr marL="2645371" indent="0">
              <a:buNone/>
              <a:defRPr sz="744"/>
            </a:lvl8pPr>
            <a:lvl9pPr marL="3023281" indent="0">
              <a:buNone/>
              <a:defRPr sz="74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747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10662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1676" y="402652"/>
            <a:ext cx="2172950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825" y="402652"/>
            <a:ext cx="6392882" cy="640916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409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31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06324" y="4922831"/>
            <a:ext cx="7558088" cy="1317433"/>
          </a:xfrm>
        </p:spPr>
        <p:txBody>
          <a:bodyPr wrap="none" anchor="t">
            <a:normAutofit/>
          </a:bodyPr>
          <a:lstStyle>
            <a:lvl1pPr algn="l">
              <a:defRPr sz="7935" b="0" spc="-248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06324" y="4223505"/>
            <a:ext cx="7558088" cy="681320"/>
          </a:xfrm>
        </p:spPr>
        <p:txBody>
          <a:bodyPr anchor="b">
            <a:normAutofit/>
          </a:bodyPr>
          <a:lstStyle>
            <a:lvl1pPr marL="0" indent="0" algn="l">
              <a:buNone/>
              <a:defRPr sz="2645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77910" indent="0" algn="ctr">
              <a:buNone/>
              <a:defRPr sz="1653"/>
            </a:lvl2pPr>
            <a:lvl3pPr marL="755820" indent="0" algn="ctr">
              <a:buNone/>
              <a:defRPr sz="1488"/>
            </a:lvl3pPr>
            <a:lvl4pPr marL="1133730" indent="0" algn="ctr">
              <a:buNone/>
              <a:defRPr sz="1323"/>
            </a:lvl4pPr>
            <a:lvl5pPr marL="1511640" indent="0" algn="ctr">
              <a:buNone/>
              <a:defRPr sz="1323"/>
            </a:lvl5pPr>
            <a:lvl6pPr marL="1889550" indent="0" algn="ctr">
              <a:buNone/>
              <a:defRPr sz="1323"/>
            </a:lvl6pPr>
            <a:lvl7pPr marL="2267461" indent="0" algn="ctr">
              <a:buNone/>
              <a:defRPr sz="1323"/>
            </a:lvl7pPr>
            <a:lvl8pPr marL="2645371" indent="0" algn="ctr">
              <a:buNone/>
              <a:defRPr sz="1323"/>
            </a:lvl8pPr>
            <a:lvl9pPr marL="3023281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396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750" y="2013259"/>
            <a:ext cx="4153655" cy="4798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3743" y="2013259"/>
            <a:ext cx="4160883" cy="4798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564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402654"/>
            <a:ext cx="8691801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50" y="1853949"/>
            <a:ext cx="4153655" cy="908592"/>
          </a:xfrm>
        </p:spPr>
        <p:txBody>
          <a:bodyPr anchor="b">
            <a:normAutofit/>
          </a:bodyPr>
          <a:lstStyle>
            <a:lvl1pPr marL="0" indent="0">
              <a:buNone/>
              <a:defRPr sz="220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653" b="1"/>
            </a:lvl2pPr>
            <a:lvl3pPr marL="755820" indent="0">
              <a:buNone/>
              <a:defRPr sz="1488" b="1"/>
            </a:lvl3pPr>
            <a:lvl4pPr marL="1133730" indent="0">
              <a:buNone/>
              <a:defRPr sz="1323" b="1"/>
            </a:lvl4pPr>
            <a:lvl5pPr marL="1511640" indent="0">
              <a:buNone/>
              <a:defRPr sz="1323" b="1"/>
            </a:lvl5pPr>
            <a:lvl6pPr marL="1889550" indent="0">
              <a:buNone/>
              <a:defRPr sz="1323" b="1"/>
            </a:lvl6pPr>
            <a:lvl7pPr marL="2267461" indent="0">
              <a:buNone/>
              <a:defRPr sz="1323" b="1"/>
            </a:lvl7pPr>
            <a:lvl8pPr marL="2645371" indent="0">
              <a:buNone/>
              <a:defRPr sz="1323" b="1"/>
            </a:lvl8pPr>
            <a:lvl9pPr marL="3023281" indent="0">
              <a:buNone/>
              <a:defRPr sz="132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750" y="2762541"/>
            <a:ext cx="4153655" cy="4063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3743" y="1853949"/>
            <a:ext cx="4162195" cy="90859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204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3743" y="2762541"/>
            <a:ext cx="4162195" cy="4063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457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532E-2CB9-4EEB-949D-6596FED323DB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1C23-41DE-434F-B1FF-B2E3EE5CC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0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707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229" y="1088912"/>
            <a:ext cx="5101709" cy="5374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51" y="2268855"/>
            <a:ext cx="3018627" cy="4203335"/>
          </a:xfrm>
        </p:spPr>
        <p:txBody>
          <a:bodyPr>
            <a:normAutofit/>
          </a:bodyPr>
          <a:lstStyle>
            <a:lvl1pPr marL="0" indent="0">
              <a:buNone/>
              <a:defRPr sz="154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7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137" y="504190"/>
            <a:ext cx="3250240" cy="1764665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229" y="1088912"/>
            <a:ext cx="5101709" cy="5374525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10" indent="0">
              <a:buNone/>
              <a:defRPr sz="2314"/>
            </a:lvl2pPr>
            <a:lvl3pPr marL="755820" indent="0">
              <a:buNone/>
              <a:defRPr sz="1984"/>
            </a:lvl3pPr>
            <a:lvl4pPr marL="1133730" indent="0">
              <a:buNone/>
              <a:defRPr sz="1653"/>
            </a:lvl4pPr>
            <a:lvl5pPr marL="1511640" indent="0">
              <a:buNone/>
              <a:defRPr sz="1653"/>
            </a:lvl5pPr>
            <a:lvl6pPr marL="1889550" indent="0">
              <a:buNone/>
              <a:defRPr sz="1653"/>
            </a:lvl6pPr>
            <a:lvl7pPr marL="2267461" indent="0">
              <a:buNone/>
              <a:defRPr sz="1653"/>
            </a:lvl7pPr>
            <a:lvl8pPr marL="2645371" indent="0">
              <a:buNone/>
              <a:defRPr sz="1653"/>
            </a:lvl8pPr>
            <a:lvl9pPr marL="3023281" indent="0">
              <a:buNone/>
              <a:defRPr sz="16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751" y="2268855"/>
            <a:ext cx="3018627" cy="4203335"/>
          </a:xfrm>
        </p:spPr>
        <p:txBody>
          <a:bodyPr>
            <a:normAutofit/>
          </a:bodyPr>
          <a:lstStyle>
            <a:lvl1pPr marL="0" indent="0">
              <a:buNone/>
              <a:defRPr sz="154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77910" indent="0">
              <a:buNone/>
              <a:defRPr sz="1157"/>
            </a:lvl2pPr>
            <a:lvl3pPr marL="755820" indent="0">
              <a:buNone/>
              <a:defRPr sz="992"/>
            </a:lvl3pPr>
            <a:lvl4pPr marL="1133730" indent="0">
              <a:buNone/>
              <a:defRPr sz="827"/>
            </a:lvl4pPr>
            <a:lvl5pPr marL="1511640" indent="0">
              <a:buNone/>
              <a:defRPr sz="827"/>
            </a:lvl5pPr>
            <a:lvl6pPr marL="1889550" indent="0">
              <a:buNone/>
              <a:defRPr sz="827"/>
            </a:lvl6pPr>
            <a:lvl7pPr marL="2267461" indent="0">
              <a:buNone/>
              <a:defRPr sz="827"/>
            </a:lvl7pPr>
            <a:lvl8pPr marL="2645371" indent="0">
              <a:buNone/>
              <a:defRPr sz="827"/>
            </a:lvl8pPr>
            <a:lvl9pPr marL="3023281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42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825" y="402654"/>
            <a:ext cx="8691801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750" y="2013259"/>
            <a:ext cx="8458875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825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156" y="7009643"/>
            <a:ext cx="340113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7199" y="7009643"/>
            <a:ext cx="2267426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algn="r"/>
            <a:fld id="{CD6B1F54-5271-4FAC-A8B2-4FC36A93726F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1812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755820" rtl="0" eaLnBrk="1" latinLnBrk="0" hangingPunct="1">
        <a:lnSpc>
          <a:spcPct val="90000"/>
        </a:lnSpc>
        <a:spcBef>
          <a:spcPct val="0"/>
        </a:spcBef>
        <a:buNone/>
        <a:defRPr sz="4849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88955" indent="-188955" algn="l" defTabSz="755820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645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6686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2204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94477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76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32268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54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70059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543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078505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41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32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236" indent="-188955" algn="l" defTabSz="75582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1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82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73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64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550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46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37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281" algn="l" defTabSz="75582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Impact" panose="020B0806030902050204" pitchFamily="34" charset="0"/>
              </a:rPr>
              <a:t>Searching for the rest of the Universe: Dark Matter</a:t>
            </a:r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740320" y="1576080"/>
            <a:ext cx="4666320" cy="555624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0629" y="6802734"/>
            <a:ext cx="2361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Astronomy on Tap ATX</a:t>
            </a:r>
          </a:p>
          <a:p>
            <a:r>
              <a:rPr lang="en-US" dirty="0"/>
              <a:t>20 Sept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Direct Search Results</a:t>
            </a:r>
          </a:p>
        </p:txBody>
      </p:sp>
      <p:sp>
        <p:nvSpPr>
          <p:cNvPr id="192" name="TextShape 2"/>
          <p:cNvSpPr txBox="1"/>
          <p:nvPr/>
        </p:nvSpPr>
        <p:spPr>
          <a:xfrm>
            <a:off x="584027" y="1699061"/>
            <a:ext cx="9068760" cy="4385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5" y="1244400"/>
            <a:ext cx="8477144" cy="5717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6200000">
            <a:off x="-807844" y="3808325"/>
            <a:ext cx="3828421" cy="352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Dark Matter Particle Size (cm^2)</a:t>
            </a:r>
          </a:p>
        </p:txBody>
      </p:sp>
      <p:sp>
        <p:nvSpPr>
          <p:cNvPr id="4" name="Rectangle 3"/>
          <p:cNvSpPr/>
          <p:nvPr/>
        </p:nvSpPr>
        <p:spPr>
          <a:xfrm>
            <a:off x="8330084" y="1406769"/>
            <a:ext cx="1026895" cy="46778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1828800" y="3436536"/>
            <a:ext cx="6532644" cy="2703006"/>
          </a:xfrm>
          <a:custGeom>
            <a:avLst/>
            <a:gdLst>
              <a:gd name="connsiteX0" fmla="*/ 10049 w 6532644"/>
              <a:gd name="connsiteY0" fmla="*/ 231112 h 2703006"/>
              <a:gd name="connsiteX1" fmla="*/ 60290 w 6532644"/>
              <a:gd name="connsiteY1" fmla="*/ 200967 h 2703006"/>
              <a:gd name="connsiteX2" fmla="*/ 150725 w 6532644"/>
              <a:gd name="connsiteY2" fmla="*/ 130628 h 2703006"/>
              <a:gd name="connsiteX3" fmla="*/ 190919 w 6532644"/>
              <a:gd name="connsiteY3" fmla="*/ 120580 h 2703006"/>
              <a:gd name="connsiteX4" fmla="*/ 251209 w 6532644"/>
              <a:gd name="connsiteY4" fmla="*/ 90435 h 2703006"/>
              <a:gd name="connsiteX5" fmla="*/ 331596 w 6532644"/>
              <a:gd name="connsiteY5" fmla="*/ 70338 h 2703006"/>
              <a:gd name="connsiteX6" fmla="*/ 371789 w 6532644"/>
              <a:gd name="connsiteY6" fmla="*/ 50241 h 2703006"/>
              <a:gd name="connsiteX7" fmla="*/ 422031 w 6532644"/>
              <a:gd name="connsiteY7" fmla="*/ 0 h 2703006"/>
              <a:gd name="connsiteX8" fmla="*/ 452176 w 6532644"/>
              <a:gd name="connsiteY8" fmla="*/ 20096 h 2703006"/>
              <a:gd name="connsiteX9" fmla="*/ 462224 w 6532644"/>
              <a:gd name="connsiteY9" fmla="*/ 50241 h 2703006"/>
              <a:gd name="connsiteX10" fmla="*/ 482321 w 6532644"/>
              <a:gd name="connsiteY10" fmla="*/ 130628 h 2703006"/>
              <a:gd name="connsiteX11" fmla="*/ 502418 w 6532644"/>
              <a:gd name="connsiteY11" fmla="*/ 170822 h 2703006"/>
              <a:gd name="connsiteX12" fmla="*/ 512466 w 6532644"/>
              <a:gd name="connsiteY12" fmla="*/ 200967 h 2703006"/>
              <a:gd name="connsiteX13" fmla="*/ 552660 w 6532644"/>
              <a:gd name="connsiteY13" fmla="*/ 261257 h 2703006"/>
              <a:gd name="connsiteX14" fmla="*/ 592853 w 6532644"/>
              <a:gd name="connsiteY14" fmla="*/ 321547 h 2703006"/>
              <a:gd name="connsiteX15" fmla="*/ 622998 w 6532644"/>
              <a:gd name="connsiteY15" fmla="*/ 331595 h 2703006"/>
              <a:gd name="connsiteX16" fmla="*/ 834013 w 6532644"/>
              <a:gd name="connsiteY16" fmla="*/ 371789 h 2703006"/>
              <a:gd name="connsiteX17" fmla="*/ 874207 w 6532644"/>
              <a:gd name="connsiteY17" fmla="*/ 381837 h 2703006"/>
              <a:gd name="connsiteX18" fmla="*/ 944545 w 6532644"/>
              <a:gd name="connsiteY18" fmla="*/ 422030 h 2703006"/>
              <a:gd name="connsiteX19" fmla="*/ 1004835 w 6532644"/>
              <a:gd name="connsiteY19" fmla="*/ 442127 h 2703006"/>
              <a:gd name="connsiteX20" fmla="*/ 1065125 w 6532644"/>
              <a:gd name="connsiteY20" fmla="*/ 482321 h 2703006"/>
              <a:gd name="connsiteX21" fmla="*/ 1095271 w 6532644"/>
              <a:gd name="connsiteY21" fmla="*/ 512466 h 2703006"/>
              <a:gd name="connsiteX22" fmla="*/ 1135464 w 6532644"/>
              <a:gd name="connsiteY22" fmla="*/ 522514 h 2703006"/>
              <a:gd name="connsiteX23" fmla="*/ 1165609 w 6532644"/>
              <a:gd name="connsiteY23" fmla="*/ 542611 h 2703006"/>
              <a:gd name="connsiteX24" fmla="*/ 1195754 w 6532644"/>
              <a:gd name="connsiteY24" fmla="*/ 552659 h 2703006"/>
              <a:gd name="connsiteX25" fmla="*/ 1215851 w 6532644"/>
              <a:gd name="connsiteY25" fmla="*/ 582804 h 2703006"/>
              <a:gd name="connsiteX26" fmla="*/ 1276141 w 6532644"/>
              <a:gd name="connsiteY26" fmla="*/ 612949 h 2703006"/>
              <a:gd name="connsiteX27" fmla="*/ 1306286 w 6532644"/>
              <a:gd name="connsiteY27" fmla="*/ 643094 h 2703006"/>
              <a:gd name="connsiteX28" fmla="*/ 1366576 w 6532644"/>
              <a:gd name="connsiteY28" fmla="*/ 673239 h 2703006"/>
              <a:gd name="connsiteX29" fmla="*/ 1436914 w 6532644"/>
              <a:gd name="connsiteY29" fmla="*/ 703384 h 2703006"/>
              <a:gd name="connsiteX30" fmla="*/ 1457011 w 6532644"/>
              <a:gd name="connsiteY30" fmla="*/ 733529 h 2703006"/>
              <a:gd name="connsiteX31" fmla="*/ 1668027 w 6532644"/>
              <a:gd name="connsiteY31" fmla="*/ 763674 h 2703006"/>
              <a:gd name="connsiteX32" fmla="*/ 1698172 w 6532644"/>
              <a:gd name="connsiteY32" fmla="*/ 773723 h 2703006"/>
              <a:gd name="connsiteX33" fmla="*/ 2240783 w 6532644"/>
              <a:gd name="connsiteY33" fmla="*/ 763674 h 2703006"/>
              <a:gd name="connsiteX34" fmla="*/ 2371411 w 6532644"/>
              <a:gd name="connsiteY34" fmla="*/ 783771 h 2703006"/>
              <a:gd name="connsiteX35" fmla="*/ 2381460 w 6532644"/>
              <a:gd name="connsiteY35" fmla="*/ 823965 h 2703006"/>
              <a:gd name="connsiteX36" fmla="*/ 2391508 w 6532644"/>
              <a:gd name="connsiteY36" fmla="*/ 854110 h 2703006"/>
              <a:gd name="connsiteX37" fmla="*/ 2401556 w 6532644"/>
              <a:gd name="connsiteY37" fmla="*/ 974690 h 2703006"/>
              <a:gd name="connsiteX38" fmla="*/ 2411605 w 6532644"/>
              <a:gd name="connsiteY38" fmla="*/ 1004835 h 2703006"/>
              <a:gd name="connsiteX39" fmla="*/ 2441750 w 6532644"/>
              <a:gd name="connsiteY39" fmla="*/ 1085222 h 2703006"/>
              <a:gd name="connsiteX40" fmla="*/ 2481943 w 6532644"/>
              <a:gd name="connsiteY40" fmla="*/ 1195754 h 2703006"/>
              <a:gd name="connsiteX41" fmla="*/ 2491991 w 6532644"/>
              <a:gd name="connsiteY41" fmla="*/ 1436914 h 2703006"/>
              <a:gd name="connsiteX42" fmla="*/ 2502040 w 6532644"/>
              <a:gd name="connsiteY42" fmla="*/ 1467059 h 2703006"/>
              <a:gd name="connsiteX43" fmla="*/ 2522136 w 6532644"/>
              <a:gd name="connsiteY43" fmla="*/ 1647929 h 2703006"/>
              <a:gd name="connsiteX44" fmla="*/ 2532185 w 6532644"/>
              <a:gd name="connsiteY44" fmla="*/ 1678074 h 2703006"/>
              <a:gd name="connsiteX45" fmla="*/ 2552282 w 6532644"/>
              <a:gd name="connsiteY45" fmla="*/ 1708220 h 2703006"/>
              <a:gd name="connsiteX46" fmla="*/ 2572378 w 6532644"/>
              <a:gd name="connsiteY46" fmla="*/ 1768510 h 2703006"/>
              <a:gd name="connsiteX47" fmla="*/ 2582427 w 6532644"/>
              <a:gd name="connsiteY47" fmla="*/ 1798655 h 2703006"/>
              <a:gd name="connsiteX48" fmla="*/ 2602523 w 6532644"/>
              <a:gd name="connsiteY48" fmla="*/ 1828800 h 2703006"/>
              <a:gd name="connsiteX49" fmla="*/ 2622620 w 6532644"/>
              <a:gd name="connsiteY49" fmla="*/ 1899138 h 2703006"/>
              <a:gd name="connsiteX50" fmla="*/ 2632668 w 6532644"/>
              <a:gd name="connsiteY50" fmla="*/ 1939332 h 2703006"/>
              <a:gd name="connsiteX51" fmla="*/ 2652765 w 6532644"/>
              <a:gd name="connsiteY51" fmla="*/ 1979525 h 2703006"/>
              <a:gd name="connsiteX52" fmla="*/ 2672862 w 6532644"/>
              <a:gd name="connsiteY52" fmla="*/ 2039815 h 2703006"/>
              <a:gd name="connsiteX53" fmla="*/ 2682910 w 6532644"/>
              <a:gd name="connsiteY53" fmla="*/ 2080009 h 2703006"/>
              <a:gd name="connsiteX54" fmla="*/ 2713055 w 6532644"/>
              <a:gd name="connsiteY54" fmla="*/ 2100105 h 2703006"/>
              <a:gd name="connsiteX55" fmla="*/ 2753249 w 6532644"/>
              <a:gd name="connsiteY55" fmla="*/ 2150347 h 2703006"/>
              <a:gd name="connsiteX56" fmla="*/ 2803490 w 6532644"/>
              <a:gd name="connsiteY56" fmla="*/ 2210637 h 2703006"/>
              <a:gd name="connsiteX57" fmla="*/ 2833635 w 6532644"/>
              <a:gd name="connsiteY57" fmla="*/ 2220685 h 2703006"/>
              <a:gd name="connsiteX58" fmla="*/ 2914022 w 6532644"/>
              <a:gd name="connsiteY58" fmla="*/ 2260879 h 2703006"/>
              <a:gd name="connsiteX59" fmla="*/ 2994409 w 6532644"/>
              <a:gd name="connsiteY59" fmla="*/ 2291024 h 2703006"/>
              <a:gd name="connsiteX60" fmla="*/ 3094892 w 6532644"/>
              <a:gd name="connsiteY60" fmla="*/ 2311121 h 2703006"/>
              <a:gd name="connsiteX61" fmla="*/ 3175279 w 6532644"/>
              <a:gd name="connsiteY61" fmla="*/ 2331217 h 2703006"/>
              <a:gd name="connsiteX62" fmla="*/ 3255666 w 6532644"/>
              <a:gd name="connsiteY62" fmla="*/ 2341266 h 2703006"/>
              <a:gd name="connsiteX63" fmla="*/ 3366198 w 6532644"/>
              <a:gd name="connsiteY63" fmla="*/ 2361362 h 2703006"/>
              <a:gd name="connsiteX64" fmla="*/ 3707842 w 6532644"/>
              <a:gd name="connsiteY64" fmla="*/ 2351314 h 2703006"/>
              <a:gd name="connsiteX65" fmla="*/ 3808325 w 6532644"/>
              <a:gd name="connsiteY65" fmla="*/ 2321169 h 2703006"/>
              <a:gd name="connsiteX66" fmla="*/ 3989196 w 6532644"/>
              <a:gd name="connsiteY66" fmla="*/ 2301072 h 2703006"/>
              <a:gd name="connsiteX67" fmla="*/ 4049486 w 6532644"/>
              <a:gd name="connsiteY67" fmla="*/ 2280976 h 2703006"/>
              <a:gd name="connsiteX68" fmla="*/ 4089679 w 6532644"/>
              <a:gd name="connsiteY68" fmla="*/ 2270927 h 2703006"/>
              <a:gd name="connsiteX69" fmla="*/ 4129873 w 6532644"/>
              <a:gd name="connsiteY69" fmla="*/ 2250830 h 2703006"/>
              <a:gd name="connsiteX70" fmla="*/ 4200211 w 6532644"/>
              <a:gd name="connsiteY70" fmla="*/ 2240782 h 2703006"/>
              <a:gd name="connsiteX71" fmla="*/ 4230356 w 6532644"/>
              <a:gd name="connsiteY71" fmla="*/ 2230734 h 2703006"/>
              <a:gd name="connsiteX72" fmla="*/ 4270550 w 6532644"/>
              <a:gd name="connsiteY72" fmla="*/ 2210637 h 2703006"/>
              <a:gd name="connsiteX73" fmla="*/ 4310743 w 6532644"/>
              <a:gd name="connsiteY73" fmla="*/ 2200589 h 2703006"/>
              <a:gd name="connsiteX74" fmla="*/ 4391130 w 6532644"/>
              <a:gd name="connsiteY74" fmla="*/ 2170444 h 2703006"/>
              <a:gd name="connsiteX75" fmla="*/ 4421275 w 6532644"/>
              <a:gd name="connsiteY75" fmla="*/ 2160395 h 2703006"/>
              <a:gd name="connsiteX76" fmla="*/ 4471517 w 6532644"/>
              <a:gd name="connsiteY76" fmla="*/ 2140299 h 2703006"/>
              <a:gd name="connsiteX77" fmla="*/ 4531807 w 6532644"/>
              <a:gd name="connsiteY77" fmla="*/ 2130250 h 2703006"/>
              <a:gd name="connsiteX78" fmla="*/ 4572000 w 6532644"/>
              <a:gd name="connsiteY78" fmla="*/ 2120202 h 2703006"/>
              <a:gd name="connsiteX79" fmla="*/ 4632290 w 6532644"/>
              <a:gd name="connsiteY79" fmla="*/ 2110154 h 2703006"/>
              <a:gd name="connsiteX80" fmla="*/ 4662435 w 6532644"/>
              <a:gd name="connsiteY80" fmla="*/ 2090057 h 2703006"/>
              <a:gd name="connsiteX81" fmla="*/ 4762919 w 6532644"/>
              <a:gd name="connsiteY81" fmla="*/ 2069960 h 2703006"/>
              <a:gd name="connsiteX82" fmla="*/ 4803112 w 6532644"/>
              <a:gd name="connsiteY82" fmla="*/ 2049863 h 2703006"/>
              <a:gd name="connsiteX83" fmla="*/ 4853354 w 6532644"/>
              <a:gd name="connsiteY83" fmla="*/ 2039815 h 2703006"/>
              <a:gd name="connsiteX84" fmla="*/ 4883499 w 6532644"/>
              <a:gd name="connsiteY84" fmla="*/ 2029767 h 2703006"/>
              <a:gd name="connsiteX85" fmla="*/ 4923692 w 6532644"/>
              <a:gd name="connsiteY85" fmla="*/ 2019718 h 2703006"/>
              <a:gd name="connsiteX86" fmla="*/ 4963886 w 6532644"/>
              <a:gd name="connsiteY86" fmla="*/ 1999622 h 2703006"/>
              <a:gd name="connsiteX87" fmla="*/ 5144756 w 6532644"/>
              <a:gd name="connsiteY87" fmla="*/ 1969477 h 2703006"/>
              <a:gd name="connsiteX88" fmla="*/ 5174901 w 6532644"/>
              <a:gd name="connsiteY88" fmla="*/ 1959428 h 2703006"/>
              <a:gd name="connsiteX89" fmla="*/ 5205046 w 6532644"/>
              <a:gd name="connsiteY89" fmla="*/ 1939332 h 2703006"/>
              <a:gd name="connsiteX90" fmla="*/ 5285433 w 6532644"/>
              <a:gd name="connsiteY90" fmla="*/ 1919235 h 2703006"/>
              <a:gd name="connsiteX91" fmla="*/ 5325627 w 6532644"/>
              <a:gd name="connsiteY91" fmla="*/ 1899138 h 2703006"/>
              <a:gd name="connsiteX92" fmla="*/ 5406013 w 6532644"/>
              <a:gd name="connsiteY92" fmla="*/ 1879041 h 2703006"/>
              <a:gd name="connsiteX93" fmla="*/ 5446207 w 6532644"/>
              <a:gd name="connsiteY93" fmla="*/ 1868993 h 2703006"/>
              <a:gd name="connsiteX94" fmla="*/ 5496449 w 6532644"/>
              <a:gd name="connsiteY94" fmla="*/ 1848896 h 2703006"/>
              <a:gd name="connsiteX95" fmla="*/ 5536642 w 6532644"/>
              <a:gd name="connsiteY95" fmla="*/ 1828800 h 2703006"/>
              <a:gd name="connsiteX96" fmla="*/ 5566787 w 6532644"/>
              <a:gd name="connsiteY96" fmla="*/ 1818751 h 2703006"/>
              <a:gd name="connsiteX97" fmla="*/ 5637125 w 6532644"/>
              <a:gd name="connsiteY97" fmla="*/ 1768510 h 2703006"/>
              <a:gd name="connsiteX98" fmla="*/ 5677319 w 6532644"/>
              <a:gd name="connsiteY98" fmla="*/ 1748413 h 2703006"/>
              <a:gd name="connsiteX99" fmla="*/ 5717512 w 6532644"/>
              <a:gd name="connsiteY99" fmla="*/ 1708220 h 2703006"/>
              <a:gd name="connsiteX100" fmla="*/ 5817996 w 6532644"/>
              <a:gd name="connsiteY100" fmla="*/ 1678074 h 2703006"/>
              <a:gd name="connsiteX101" fmla="*/ 5858189 w 6532644"/>
              <a:gd name="connsiteY101" fmla="*/ 1668026 h 2703006"/>
              <a:gd name="connsiteX102" fmla="*/ 5908431 w 6532644"/>
              <a:gd name="connsiteY102" fmla="*/ 1657978 h 2703006"/>
              <a:gd name="connsiteX103" fmla="*/ 5948624 w 6532644"/>
              <a:gd name="connsiteY103" fmla="*/ 1647929 h 2703006"/>
              <a:gd name="connsiteX104" fmla="*/ 6089301 w 6532644"/>
              <a:gd name="connsiteY104" fmla="*/ 1637881 h 2703006"/>
              <a:gd name="connsiteX105" fmla="*/ 6149591 w 6532644"/>
              <a:gd name="connsiteY105" fmla="*/ 1617784 h 2703006"/>
              <a:gd name="connsiteX106" fmla="*/ 6501284 w 6532644"/>
              <a:gd name="connsiteY106" fmla="*/ 1597688 h 2703006"/>
              <a:gd name="connsiteX107" fmla="*/ 6511332 w 6532644"/>
              <a:gd name="connsiteY107" fmla="*/ 1748413 h 2703006"/>
              <a:gd name="connsiteX108" fmla="*/ 6491235 w 6532644"/>
              <a:gd name="connsiteY108" fmla="*/ 2441749 h 2703006"/>
              <a:gd name="connsiteX109" fmla="*/ 6471139 w 6532644"/>
              <a:gd name="connsiteY109" fmla="*/ 2672861 h 2703006"/>
              <a:gd name="connsiteX110" fmla="*/ 6420897 w 6532644"/>
              <a:gd name="connsiteY110" fmla="*/ 2682910 h 2703006"/>
              <a:gd name="connsiteX111" fmla="*/ 6340510 w 6532644"/>
              <a:gd name="connsiteY111" fmla="*/ 2692958 h 2703006"/>
              <a:gd name="connsiteX112" fmla="*/ 6008914 w 6532644"/>
              <a:gd name="connsiteY112" fmla="*/ 2703006 h 2703006"/>
              <a:gd name="connsiteX113" fmla="*/ 1467060 w 6532644"/>
              <a:gd name="connsiteY113" fmla="*/ 2692958 h 2703006"/>
              <a:gd name="connsiteX114" fmla="*/ 1386673 w 6532644"/>
              <a:gd name="connsiteY114" fmla="*/ 2682910 h 2703006"/>
              <a:gd name="connsiteX115" fmla="*/ 1045029 w 6532644"/>
              <a:gd name="connsiteY115" fmla="*/ 2672861 h 2703006"/>
              <a:gd name="connsiteX116" fmla="*/ 100484 w 6532644"/>
              <a:gd name="connsiteY116" fmla="*/ 2662813 h 2703006"/>
              <a:gd name="connsiteX117" fmla="*/ 20097 w 6532644"/>
              <a:gd name="connsiteY117" fmla="*/ 2652765 h 2703006"/>
              <a:gd name="connsiteX118" fmla="*/ 10049 w 6532644"/>
              <a:gd name="connsiteY118" fmla="*/ 2622620 h 2703006"/>
              <a:gd name="connsiteX119" fmla="*/ 20097 w 6532644"/>
              <a:gd name="connsiteY119" fmla="*/ 2039815 h 2703006"/>
              <a:gd name="connsiteX120" fmla="*/ 30145 w 6532644"/>
              <a:gd name="connsiteY120" fmla="*/ 1979525 h 2703006"/>
              <a:gd name="connsiteX121" fmla="*/ 40194 w 6532644"/>
              <a:gd name="connsiteY121" fmla="*/ 1909187 h 2703006"/>
              <a:gd name="connsiteX122" fmla="*/ 30145 w 6532644"/>
              <a:gd name="connsiteY122" fmla="*/ 1256044 h 2703006"/>
              <a:gd name="connsiteX123" fmla="*/ 20097 w 6532644"/>
              <a:gd name="connsiteY123" fmla="*/ 1225899 h 2703006"/>
              <a:gd name="connsiteX124" fmla="*/ 0 w 6532644"/>
              <a:gd name="connsiteY124" fmla="*/ 1014883 h 2703006"/>
              <a:gd name="connsiteX125" fmla="*/ 20097 w 6532644"/>
              <a:gd name="connsiteY125" fmla="*/ 723481 h 2703006"/>
              <a:gd name="connsiteX126" fmla="*/ 40194 w 6532644"/>
              <a:gd name="connsiteY126" fmla="*/ 633046 h 2703006"/>
              <a:gd name="connsiteX127" fmla="*/ 50242 w 6532644"/>
              <a:gd name="connsiteY127" fmla="*/ 411982 h 2703006"/>
              <a:gd name="connsiteX128" fmla="*/ 40194 w 6532644"/>
              <a:gd name="connsiteY128" fmla="*/ 271305 h 2703006"/>
              <a:gd name="connsiteX129" fmla="*/ 10049 w 6532644"/>
              <a:gd name="connsiteY129" fmla="*/ 231112 h 270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532644" h="2703006">
                <a:moveTo>
                  <a:pt x="10049" y="231112"/>
                </a:moveTo>
                <a:cubicBezTo>
                  <a:pt x="13398" y="219389"/>
                  <a:pt x="44666" y="212685"/>
                  <a:pt x="60290" y="200967"/>
                </a:cubicBezTo>
                <a:cubicBezTo>
                  <a:pt x="95767" y="174359"/>
                  <a:pt x="98577" y="143664"/>
                  <a:pt x="150725" y="130628"/>
                </a:cubicBezTo>
                <a:lnTo>
                  <a:pt x="190919" y="120580"/>
                </a:lnTo>
                <a:cubicBezTo>
                  <a:pt x="222581" y="99472"/>
                  <a:pt x="216006" y="100036"/>
                  <a:pt x="251209" y="90435"/>
                </a:cubicBezTo>
                <a:cubicBezTo>
                  <a:pt x="277856" y="83168"/>
                  <a:pt x="306892" y="82690"/>
                  <a:pt x="331596" y="70338"/>
                </a:cubicBezTo>
                <a:lnTo>
                  <a:pt x="371789" y="50241"/>
                </a:lnTo>
                <a:cubicBezTo>
                  <a:pt x="380721" y="36843"/>
                  <a:pt x="399701" y="0"/>
                  <a:pt x="422031" y="0"/>
                </a:cubicBezTo>
                <a:cubicBezTo>
                  <a:pt x="434107" y="0"/>
                  <a:pt x="442128" y="13397"/>
                  <a:pt x="452176" y="20096"/>
                </a:cubicBezTo>
                <a:cubicBezTo>
                  <a:pt x="455525" y="30144"/>
                  <a:pt x="459437" y="40022"/>
                  <a:pt x="462224" y="50241"/>
                </a:cubicBezTo>
                <a:cubicBezTo>
                  <a:pt x="469491" y="76888"/>
                  <a:pt x="469969" y="105924"/>
                  <a:pt x="482321" y="130628"/>
                </a:cubicBezTo>
                <a:cubicBezTo>
                  <a:pt x="489020" y="144026"/>
                  <a:pt x="496517" y="157054"/>
                  <a:pt x="502418" y="170822"/>
                </a:cubicBezTo>
                <a:cubicBezTo>
                  <a:pt x="506590" y="180557"/>
                  <a:pt x="507322" y="191708"/>
                  <a:pt x="512466" y="200967"/>
                </a:cubicBezTo>
                <a:cubicBezTo>
                  <a:pt x="524196" y="222081"/>
                  <a:pt x="552660" y="261257"/>
                  <a:pt x="552660" y="261257"/>
                </a:cubicBezTo>
                <a:cubicBezTo>
                  <a:pt x="563194" y="292861"/>
                  <a:pt x="560595" y="300042"/>
                  <a:pt x="592853" y="321547"/>
                </a:cubicBezTo>
                <a:cubicBezTo>
                  <a:pt x="601666" y="327422"/>
                  <a:pt x="612779" y="328808"/>
                  <a:pt x="622998" y="331595"/>
                </a:cubicBezTo>
                <a:cubicBezTo>
                  <a:pt x="740327" y="363594"/>
                  <a:pt x="685333" y="345551"/>
                  <a:pt x="834013" y="371789"/>
                </a:cubicBezTo>
                <a:cubicBezTo>
                  <a:pt x="847613" y="374189"/>
                  <a:pt x="860809" y="378488"/>
                  <a:pt x="874207" y="381837"/>
                </a:cubicBezTo>
                <a:cubicBezTo>
                  <a:pt x="901400" y="399966"/>
                  <a:pt x="912670" y="409280"/>
                  <a:pt x="944545" y="422030"/>
                </a:cubicBezTo>
                <a:cubicBezTo>
                  <a:pt x="964214" y="429897"/>
                  <a:pt x="1004835" y="442127"/>
                  <a:pt x="1004835" y="442127"/>
                </a:cubicBezTo>
                <a:cubicBezTo>
                  <a:pt x="1024932" y="455525"/>
                  <a:pt x="1048046" y="465242"/>
                  <a:pt x="1065125" y="482321"/>
                </a:cubicBezTo>
                <a:cubicBezTo>
                  <a:pt x="1075174" y="492369"/>
                  <a:pt x="1082933" y="505416"/>
                  <a:pt x="1095271" y="512466"/>
                </a:cubicBezTo>
                <a:cubicBezTo>
                  <a:pt x="1107261" y="519318"/>
                  <a:pt x="1122066" y="519165"/>
                  <a:pt x="1135464" y="522514"/>
                </a:cubicBezTo>
                <a:cubicBezTo>
                  <a:pt x="1145512" y="529213"/>
                  <a:pt x="1154807" y="537210"/>
                  <a:pt x="1165609" y="542611"/>
                </a:cubicBezTo>
                <a:cubicBezTo>
                  <a:pt x="1175083" y="547348"/>
                  <a:pt x="1187483" y="546042"/>
                  <a:pt x="1195754" y="552659"/>
                </a:cubicBezTo>
                <a:cubicBezTo>
                  <a:pt x="1205184" y="560203"/>
                  <a:pt x="1207312" y="574265"/>
                  <a:pt x="1215851" y="582804"/>
                </a:cubicBezTo>
                <a:cubicBezTo>
                  <a:pt x="1235331" y="602284"/>
                  <a:pt x="1251622" y="604776"/>
                  <a:pt x="1276141" y="612949"/>
                </a:cubicBezTo>
                <a:cubicBezTo>
                  <a:pt x="1286189" y="622997"/>
                  <a:pt x="1295369" y="633997"/>
                  <a:pt x="1306286" y="643094"/>
                </a:cubicBezTo>
                <a:cubicBezTo>
                  <a:pt x="1340365" y="671494"/>
                  <a:pt x="1329253" y="657243"/>
                  <a:pt x="1366576" y="673239"/>
                </a:cubicBezTo>
                <a:cubicBezTo>
                  <a:pt x="1453493" y="710489"/>
                  <a:pt x="1366219" y="679820"/>
                  <a:pt x="1436914" y="703384"/>
                </a:cubicBezTo>
                <a:cubicBezTo>
                  <a:pt x="1443613" y="713432"/>
                  <a:pt x="1445863" y="728884"/>
                  <a:pt x="1457011" y="733529"/>
                </a:cubicBezTo>
                <a:cubicBezTo>
                  <a:pt x="1502812" y="752613"/>
                  <a:pt x="1621995" y="759489"/>
                  <a:pt x="1668027" y="763674"/>
                </a:cubicBezTo>
                <a:cubicBezTo>
                  <a:pt x="1678075" y="767024"/>
                  <a:pt x="1687988" y="770813"/>
                  <a:pt x="1698172" y="773723"/>
                </a:cubicBezTo>
                <a:cubicBezTo>
                  <a:pt x="1878724" y="825310"/>
                  <a:pt x="1994528" y="773524"/>
                  <a:pt x="2240783" y="763674"/>
                </a:cubicBezTo>
                <a:cubicBezTo>
                  <a:pt x="2292479" y="746442"/>
                  <a:pt x="2299158" y="737791"/>
                  <a:pt x="2371411" y="783771"/>
                </a:cubicBezTo>
                <a:cubicBezTo>
                  <a:pt x="2383062" y="791185"/>
                  <a:pt x="2377666" y="810686"/>
                  <a:pt x="2381460" y="823965"/>
                </a:cubicBezTo>
                <a:cubicBezTo>
                  <a:pt x="2384370" y="834149"/>
                  <a:pt x="2388159" y="844062"/>
                  <a:pt x="2391508" y="854110"/>
                </a:cubicBezTo>
                <a:cubicBezTo>
                  <a:pt x="2394857" y="894303"/>
                  <a:pt x="2396225" y="934711"/>
                  <a:pt x="2401556" y="974690"/>
                </a:cubicBezTo>
                <a:cubicBezTo>
                  <a:pt x="2402956" y="985189"/>
                  <a:pt x="2408695" y="994651"/>
                  <a:pt x="2411605" y="1004835"/>
                </a:cubicBezTo>
                <a:cubicBezTo>
                  <a:pt x="2429848" y="1068684"/>
                  <a:pt x="2410529" y="1022779"/>
                  <a:pt x="2441750" y="1085222"/>
                </a:cubicBezTo>
                <a:cubicBezTo>
                  <a:pt x="2464775" y="1177325"/>
                  <a:pt x="2446525" y="1142628"/>
                  <a:pt x="2481943" y="1195754"/>
                </a:cubicBezTo>
                <a:cubicBezTo>
                  <a:pt x="2485292" y="1276141"/>
                  <a:pt x="2486047" y="1356677"/>
                  <a:pt x="2491991" y="1436914"/>
                </a:cubicBezTo>
                <a:cubicBezTo>
                  <a:pt x="2492773" y="1447477"/>
                  <a:pt x="2500726" y="1456549"/>
                  <a:pt x="2502040" y="1467059"/>
                </a:cubicBezTo>
                <a:cubicBezTo>
                  <a:pt x="2515696" y="1576305"/>
                  <a:pt x="2502625" y="1569886"/>
                  <a:pt x="2522136" y="1647929"/>
                </a:cubicBezTo>
                <a:cubicBezTo>
                  <a:pt x="2524705" y="1658205"/>
                  <a:pt x="2527448" y="1668600"/>
                  <a:pt x="2532185" y="1678074"/>
                </a:cubicBezTo>
                <a:cubicBezTo>
                  <a:pt x="2537586" y="1688876"/>
                  <a:pt x="2545583" y="1698171"/>
                  <a:pt x="2552282" y="1708220"/>
                </a:cubicBezTo>
                <a:lnTo>
                  <a:pt x="2572378" y="1768510"/>
                </a:lnTo>
                <a:cubicBezTo>
                  <a:pt x="2575727" y="1778558"/>
                  <a:pt x="2576552" y="1789842"/>
                  <a:pt x="2582427" y="1798655"/>
                </a:cubicBezTo>
                <a:lnTo>
                  <a:pt x="2602523" y="1828800"/>
                </a:lnTo>
                <a:cubicBezTo>
                  <a:pt x="2633955" y="1954517"/>
                  <a:pt x="2593776" y="1798178"/>
                  <a:pt x="2622620" y="1899138"/>
                </a:cubicBezTo>
                <a:cubicBezTo>
                  <a:pt x="2626414" y="1912417"/>
                  <a:pt x="2627819" y="1926401"/>
                  <a:pt x="2632668" y="1939332"/>
                </a:cubicBezTo>
                <a:cubicBezTo>
                  <a:pt x="2637928" y="1953357"/>
                  <a:pt x="2647202" y="1965617"/>
                  <a:pt x="2652765" y="1979525"/>
                </a:cubicBezTo>
                <a:cubicBezTo>
                  <a:pt x="2660633" y="1999194"/>
                  <a:pt x="2667724" y="2019264"/>
                  <a:pt x="2672862" y="2039815"/>
                </a:cubicBezTo>
                <a:cubicBezTo>
                  <a:pt x="2676211" y="2053213"/>
                  <a:pt x="2675249" y="2068518"/>
                  <a:pt x="2682910" y="2080009"/>
                </a:cubicBezTo>
                <a:cubicBezTo>
                  <a:pt x="2689609" y="2090057"/>
                  <a:pt x="2703007" y="2093406"/>
                  <a:pt x="2713055" y="2100105"/>
                </a:cubicBezTo>
                <a:cubicBezTo>
                  <a:pt x="2732617" y="2158792"/>
                  <a:pt x="2707797" y="2104895"/>
                  <a:pt x="2753249" y="2150347"/>
                </a:cubicBezTo>
                <a:cubicBezTo>
                  <a:pt x="2790323" y="2187421"/>
                  <a:pt x="2754102" y="2177712"/>
                  <a:pt x="2803490" y="2210637"/>
                </a:cubicBezTo>
                <a:cubicBezTo>
                  <a:pt x="2812303" y="2216512"/>
                  <a:pt x="2823587" y="2217336"/>
                  <a:pt x="2833635" y="2220685"/>
                </a:cubicBezTo>
                <a:cubicBezTo>
                  <a:pt x="2898566" y="2269382"/>
                  <a:pt x="2846294" y="2238302"/>
                  <a:pt x="2914022" y="2260879"/>
                </a:cubicBezTo>
                <a:cubicBezTo>
                  <a:pt x="2932681" y="2267099"/>
                  <a:pt x="2971473" y="2285731"/>
                  <a:pt x="2994409" y="2291024"/>
                </a:cubicBezTo>
                <a:cubicBezTo>
                  <a:pt x="3027692" y="2298705"/>
                  <a:pt x="3061754" y="2302837"/>
                  <a:pt x="3094892" y="2311121"/>
                </a:cubicBezTo>
                <a:cubicBezTo>
                  <a:pt x="3121688" y="2317820"/>
                  <a:pt x="3148132" y="2326127"/>
                  <a:pt x="3175279" y="2331217"/>
                </a:cubicBezTo>
                <a:cubicBezTo>
                  <a:pt x="3201821" y="2336194"/>
                  <a:pt x="3228899" y="2337697"/>
                  <a:pt x="3255666" y="2341266"/>
                </a:cubicBezTo>
                <a:cubicBezTo>
                  <a:pt x="3332823" y="2351554"/>
                  <a:pt x="3307024" y="2346569"/>
                  <a:pt x="3366198" y="2361362"/>
                </a:cubicBezTo>
                <a:cubicBezTo>
                  <a:pt x="3480079" y="2358013"/>
                  <a:pt x="3594215" y="2359628"/>
                  <a:pt x="3707842" y="2351314"/>
                </a:cubicBezTo>
                <a:cubicBezTo>
                  <a:pt x="3749376" y="2348275"/>
                  <a:pt x="3771982" y="2330254"/>
                  <a:pt x="3808325" y="2321169"/>
                </a:cubicBezTo>
                <a:cubicBezTo>
                  <a:pt x="3874504" y="2304625"/>
                  <a:pt x="3910290" y="2307142"/>
                  <a:pt x="3989196" y="2301072"/>
                </a:cubicBezTo>
                <a:cubicBezTo>
                  <a:pt x="4009293" y="2294373"/>
                  <a:pt x="4028935" y="2286114"/>
                  <a:pt x="4049486" y="2280976"/>
                </a:cubicBezTo>
                <a:cubicBezTo>
                  <a:pt x="4062884" y="2277626"/>
                  <a:pt x="4076748" y="2275776"/>
                  <a:pt x="4089679" y="2270927"/>
                </a:cubicBezTo>
                <a:cubicBezTo>
                  <a:pt x="4103705" y="2265667"/>
                  <a:pt x="4115421" y="2254771"/>
                  <a:pt x="4129873" y="2250830"/>
                </a:cubicBezTo>
                <a:cubicBezTo>
                  <a:pt x="4152722" y="2244598"/>
                  <a:pt x="4176765" y="2244131"/>
                  <a:pt x="4200211" y="2240782"/>
                </a:cubicBezTo>
                <a:cubicBezTo>
                  <a:pt x="4210259" y="2237433"/>
                  <a:pt x="4220621" y="2234906"/>
                  <a:pt x="4230356" y="2230734"/>
                </a:cubicBezTo>
                <a:cubicBezTo>
                  <a:pt x="4244124" y="2224833"/>
                  <a:pt x="4256524" y="2215897"/>
                  <a:pt x="4270550" y="2210637"/>
                </a:cubicBezTo>
                <a:cubicBezTo>
                  <a:pt x="4283481" y="2205788"/>
                  <a:pt x="4297345" y="2203938"/>
                  <a:pt x="4310743" y="2200589"/>
                </a:cubicBezTo>
                <a:cubicBezTo>
                  <a:pt x="4373185" y="2169367"/>
                  <a:pt x="4327280" y="2188687"/>
                  <a:pt x="4391130" y="2170444"/>
                </a:cubicBezTo>
                <a:cubicBezTo>
                  <a:pt x="4401314" y="2167534"/>
                  <a:pt x="4411357" y="2164114"/>
                  <a:pt x="4421275" y="2160395"/>
                </a:cubicBezTo>
                <a:cubicBezTo>
                  <a:pt x="4438164" y="2154062"/>
                  <a:pt x="4454115" y="2145045"/>
                  <a:pt x="4471517" y="2140299"/>
                </a:cubicBezTo>
                <a:cubicBezTo>
                  <a:pt x="4491173" y="2134938"/>
                  <a:pt x="4511829" y="2134246"/>
                  <a:pt x="4531807" y="2130250"/>
                </a:cubicBezTo>
                <a:cubicBezTo>
                  <a:pt x="4545349" y="2127542"/>
                  <a:pt x="4558458" y="2122910"/>
                  <a:pt x="4572000" y="2120202"/>
                </a:cubicBezTo>
                <a:cubicBezTo>
                  <a:pt x="4591978" y="2116206"/>
                  <a:pt x="4612193" y="2113503"/>
                  <a:pt x="4632290" y="2110154"/>
                </a:cubicBezTo>
                <a:cubicBezTo>
                  <a:pt x="4642338" y="2103455"/>
                  <a:pt x="4650868" y="2093527"/>
                  <a:pt x="4662435" y="2090057"/>
                </a:cubicBezTo>
                <a:cubicBezTo>
                  <a:pt x="4754904" y="2062316"/>
                  <a:pt x="4705097" y="2094742"/>
                  <a:pt x="4762919" y="2069960"/>
                </a:cubicBezTo>
                <a:cubicBezTo>
                  <a:pt x="4776687" y="2064059"/>
                  <a:pt x="4788902" y="2054600"/>
                  <a:pt x="4803112" y="2049863"/>
                </a:cubicBezTo>
                <a:cubicBezTo>
                  <a:pt x="4819315" y="2044462"/>
                  <a:pt x="4836785" y="2043957"/>
                  <a:pt x="4853354" y="2039815"/>
                </a:cubicBezTo>
                <a:cubicBezTo>
                  <a:pt x="4863630" y="2037246"/>
                  <a:pt x="4873315" y="2032677"/>
                  <a:pt x="4883499" y="2029767"/>
                </a:cubicBezTo>
                <a:cubicBezTo>
                  <a:pt x="4896778" y="2025973"/>
                  <a:pt x="4910761" y="2024567"/>
                  <a:pt x="4923692" y="2019718"/>
                </a:cubicBezTo>
                <a:cubicBezTo>
                  <a:pt x="4937718" y="2014458"/>
                  <a:pt x="4949675" y="2004359"/>
                  <a:pt x="4963886" y="1999622"/>
                </a:cubicBezTo>
                <a:cubicBezTo>
                  <a:pt x="5036560" y="1975398"/>
                  <a:pt x="5065988" y="1977354"/>
                  <a:pt x="5144756" y="1969477"/>
                </a:cubicBezTo>
                <a:cubicBezTo>
                  <a:pt x="5154804" y="1966127"/>
                  <a:pt x="5165427" y="1964165"/>
                  <a:pt x="5174901" y="1959428"/>
                </a:cubicBezTo>
                <a:cubicBezTo>
                  <a:pt x="5185703" y="1954027"/>
                  <a:pt x="5193697" y="1943459"/>
                  <a:pt x="5205046" y="1939332"/>
                </a:cubicBezTo>
                <a:cubicBezTo>
                  <a:pt x="5231003" y="1929893"/>
                  <a:pt x="5285433" y="1919235"/>
                  <a:pt x="5285433" y="1919235"/>
                </a:cubicBezTo>
                <a:cubicBezTo>
                  <a:pt x="5298831" y="1912536"/>
                  <a:pt x="5311416" y="1903875"/>
                  <a:pt x="5325627" y="1899138"/>
                </a:cubicBezTo>
                <a:cubicBezTo>
                  <a:pt x="5351830" y="1890404"/>
                  <a:pt x="5379218" y="1885740"/>
                  <a:pt x="5406013" y="1879041"/>
                </a:cubicBezTo>
                <a:cubicBezTo>
                  <a:pt x="5419411" y="1875692"/>
                  <a:pt x="5433384" y="1874122"/>
                  <a:pt x="5446207" y="1868993"/>
                </a:cubicBezTo>
                <a:cubicBezTo>
                  <a:pt x="5462954" y="1862294"/>
                  <a:pt x="5479966" y="1856222"/>
                  <a:pt x="5496449" y="1848896"/>
                </a:cubicBezTo>
                <a:cubicBezTo>
                  <a:pt x="5510137" y="1842813"/>
                  <a:pt x="5522874" y="1834701"/>
                  <a:pt x="5536642" y="1828800"/>
                </a:cubicBezTo>
                <a:cubicBezTo>
                  <a:pt x="5546378" y="1824628"/>
                  <a:pt x="5557313" y="1823488"/>
                  <a:pt x="5566787" y="1818751"/>
                </a:cubicBezTo>
                <a:cubicBezTo>
                  <a:pt x="5588053" y="1808118"/>
                  <a:pt x="5618907" y="1779896"/>
                  <a:pt x="5637125" y="1768510"/>
                </a:cubicBezTo>
                <a:cubicBezTo>
                  <a:pt x="5649828" y="1760571"/>
                  <a:pt x="5665335" y="1757401"/>
                  <a:pt x="5677319" y="1748413"/>
                </a:cubicBezTo>
                <a:cubicBezTo>
                  <a:pt x="5692477" y="1737045"/>
                  <a:pt x="5701747" y="1718730"/>
                  <a:pt x="5717512" y="1708220"/>
                </a:cubicBezTo>
                <a:cubicBezTo>
                  <a:pt x="5747538" y="1688203"/>
                  <a:pt x="5784224" y="1685579"/>
                  <a:pt x="5817996" y="1678074"/>
                </a:cubicBezTo>
                <a:cubicBezTo>
                  <a:pt x="5831477" y="1675078"/>
                  <a:pt x="5844708" y="1671022"/>
                  <a:pt x="5858189" y="1668026"/>
                </a:cubicBezTo>
                <a:cubicBezTo>
                  <a:pt x="5874861" y="1664321"/>
                  <a:pt x="5891759" y="1661683"/>
                  <a:pt x="5908431" y="1657978"/>
                </a:cubicBezTo>
                <a:cubicBezTo>
                  <a:pt x="5921912" y="1654982"/>
                  <a:pt x="5934898" y="1649454"/>
                  <a:pt x="5948624" y="1647929"/>
                </a:cubicBezTo>
                <a:cubicBezTo>
                  <a:pt x="5995348" y="1642737"/>
                  <a:pt x="6042409" y="1641230"/>
                  <a:pt x="6089301" y="1637881"/>
                </a:cubicBezTo>
                <a:cubicBezTo>
                  <a:pt x="6109398" y="1631182"/>
                  <a:pt x="6128442" y="1618992"/>
                  <a:pt x="6149591" y="1617784"/>
                </a:cubicBezTo>
                <a:lnTo>
                  <a:pt x="6501284" y="1597688"/>
                </a:lnTo>
                <a:cubicBezTo>
                  <a:pt x="6504633" y="1647930"/>
                  <a:pt x="6511332" y="1698060"/>
                  <a:pt x="6511332" y="1748413"/>
                </a:cubicBezTo>
                <a:cubicBezTo>
                  <a:pt x="6511332" y="2391571"/>
                  <a:pt x="6570714" y="2203329"/>
                  <a:pt x="6491235" y="2441749"/>
                </a:cubicBezTo>
                <a:cubicBezTo>
                  <a:pt x="6484536" y="2518786"/>
                  <a:pt x="6492791" y="2598626"/>
                  <a:pt x="6471139" y="2672861"/>
                </a:cubicBezTo>
                <a:cubicBezTo>
                  <a:pt x="6466357" y="2689257"/>
                  <a:pt x="6437777" y="2680313"/>
                  <a:pt x="6420897" y="2682910"/>
                </a:cubicBezTo>
                <a:cubicBezTo>
                  <a:pt x="6394207" y="2687016"/>
                  <a:pt x="6367482" y="2691642"/>
                  <a:pt x="6340510" y="2692958"/>
                </a:cubicBezTo>
                <a:cubicBezTo>
                  <a:pt x="6230059" y="2698346"/>
                  <a:pt x="6119446" y="2699657"/>
                  <a:pt x="6008914" y="2703006"/>
                </a:cubicBezTo>
                <a:lnTo>
                  <a:pt x="1467060" y="2692958"/>
                </a:lnTo>
                <a:cubicBezTo>
                  <a:pt x="1440056" y="2692841"/>
                  <a:pt x="1413647" y="2684194"/>
                  <a:pt x="1386673" y="2682910"/>
                </a:cubicBezTo>
                <a:cubicBezTo>
                  <a:pt x="1272871" y="2677491"/>
                  <a:pt x="1158946" y="2674641"/>
                  <a:pt x="1045029" y="2672861"/>
                </a:cubicBezTo>
                <a:lnTo>
                  <a:pt x="100484" y="2662813"/>
                </a:lnTo>
                <a:cubicBezTo>
                  <a:pt x="73688" y="2659464"/>
                  <a:pt x="44774" y="2663732"/>
                  <a:pt x="20097" y="2652765"/>
                </a:cubicBezTo>
                <a:cubicBezTo>
                  <a:pt x="10418" y="2648463"/>
                  <a:pt x="10049" y="2633212"/>
                  <a:pt x="10049" y="2622620"/>
                </a:cubicBezTo>
                <a:cubicBezTo>
                  <a:pt x="10049" y="2428323"/>
                  <a:pt x="14028" y="2234017"/>
                  <a:pt x="20097" y="2039815"/>
                </a:cubicBezTo>
                <a:cubicBezTo>
                  <a:pt x="20733" y="2019451"/>
                  <a:pt x="27047" y="1999662"/>
                  <a:pt x="30145" y="1979525"/>
                </a:cubicBezTo>
                <a:cubicBezTo>
                  <a:pt x="33746" y="1956116"/>
                  <a:pt x="36844" y="1932633"/>
                  <a:pt x="40194" y="1909187"/>
                </a:cubicBezTo>
                <a:cubicBezTo>
                  <a:pt x="36844" y="1691473"/>
                  <a:pt x="36546" y="1473690"/>
                  <a:pt x="30145" y="1256044"/>
                </a:cubicBezTo>
                <a:cubicBezTo>
                  <a:pt x="29834" y="1245457"/>
                  <a:pt x="21411" y="1236409"/>
                  <a:pt x="20097" y="1225899"/>
                </a:cubicBezTo>
                <a:cubicBezTo>
                  <a:pt x="11333" y="1155788"/>
                  <a:pt x="6699" y="1085222"/>
                  <a:pt x="0" y="1014883"/>
                </a:cubicBezTo>
                <a:cubicBezTo>
                  <a:pt x="9067" y="815431"/>
                  <a:pt x="278" y="852307"/>
                  <a:pt x="20097" y="723481"/>
                </a:cubicBezTo>
                <a:cubicBezTo>
                  <a:pt x="30202" y="657795"/>
                  <a:pt x="24577" y="679893"/>
                  <a:pt x="40194" y="633046"/>
                </a:cubicBezTo>
                <a:cubicBezTo>
                  <a:pt x="43543" y="559358"/>
                  <a:pt x="50242" y="485746"/>
                  <a:pt x="50242" y="411982"/>
                </a:cubicBezTo>
                <a:cubicBezTo>
                  <a:pt x="50242" y="364970"/>
                  <a:pt x="42955" y="318236"/>
                  <a:pt x="40194" y="271305"/>
                </a:cubicBezTo>
                <a:cubicBezTo>
                  <a:pt x="39604" y="261274"/>
                  <a:pt x="6700" y="242835"/>
                  <a:pt x="10049" y="23111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2385538" y="1497204"/>
            <a:ext cx="5906886" cy="3788228"/>
          </a:xfrm>
          <a:custGeom>
            <a:avLst/>
            <a:gdLst>
              <a:gd name="connsiteX0" fmla="*/ 16018 w 5906886"/>
              <a:gd name="connsiteY0" fmla="*/ 70338 h 3788228"/>
              <a:gd name="connsiteX1" fmla="*/ 26067 w 5906886"/>
              <a:gd name="connsiteY1" fmla="*/ 773723 h 3788228"/>
              <a:gd name="connsiteX2" fmla="*/ 36115 w 5906886"/>
              <a:gd name="connsiteY2" fmla="*/ 813916 h 3788228"/>
              <a:gd name="connsiteX3" fmla="*/ 56212 w 5906886"/>
              <a:gd name="connsiteY3" fmla="*/ 904352 h 3788228"/>
              <a:gd name="connsiteX4" fmla="*/ 66260 w 5906886"/>
              <a:gd name="connsiteY4" fmla="*/ 934497 h 3788228"/>
              <a:gd name="connsiteX5" fmla="*/ 96405 w 5906886"/>
              <a:gd name="connsiteY5" fmla="*/ 1155560 h 3788228"/>
              <a:gd name="connsiteX6" fmla="*/ 106453 w 5906886"/>
              <a:gd name="connsiteY6" fmla="*/ 1225899 h 3788228"/>
              <a:gd name="connsiteX7" fmla="*/ 126550 w 5906886"/>
              <a:gd name="connsiteY7" fmla="*/ 1426866 h 3788228"/>
              <a:gd name="connsiteX8" fmla="*/ 136598 w 5906886"/>
              <a:gd name="connsiteY8" fmla="*/ 1477108 h 3788228"/>
              <a:gd name="connsiteX9" fmla="*/ 156695 w 5906886"/>
              <a:gd name="connsiteY9" fmla="*/ 1537398 h 3788228"/>
              <a:gd name="connsiteX10" fmla="*/ 186840 w 5906886"/>
              <a:gd name="connsiteY10" fmla="*/ 1567543 h 3788228"/>
              <a:gd name="connsiteX11" fmla="*/ 196889 w 5906886"/>
              <a:gd name="connsiteY11" fmla="*/ 1607736 h 3788228"/>
              <a:gd name="connsiteX12" fmla="*/ 206937 w 5906886"/>
              <a:gd name="connsiteY12" fmla="*/ 1637881 h 3788228"/>
              <a:gd name="connsiteX13" fmla="*/ 257179 w 5906886"/>
              <a:gd name="connsiteY13" fmla="*/ 1758461 h 3788228"/>
              <a:gd name="connsiteX14" fmla="*/ 287324 w 5906886"/>
              <a:gd name="connsiteY14" fmla="*/ 1778558 h 3788228"/>
              <a:gd name="connsiteX15" fmla="*/ 317469 w 5906886"/>
              <a:gd name="connsiteY15" fmla="*/ 1838848 h 3788228"/>
              <a:gd name="connsiteX16" fmla="*/ 347614 w 5906886"/>
              <a:gd name="connsiteY16" fmla="*/ 1848897 h 3788228"/>
              <a:gd name="connsiteX17" fmla="*/ 377759 w 5906886"/>
              <a:gd name="connsiteY17" fmla="*/ 1868993 h 3788228"/>
              <a:gd name="connsiteX18" fmla="*/ 448097 w 5906886"/>
              <a:gd name="connsiteY18" fmla="*/ 1889090 h 3788228"/>
              <a:gd name="connsiteX19" fmla="*/ 528484 w 5906886"/>
              <a:gd name="connsiteY19" fmla="*/ 1949380 h 3788228"/>
              <a:gd name="connsiteX20" fmla="*/ 598823 w 5906886"/>
              <a:gd name="connsiteY20" fmla="*/ 1979525 h 3788228"/>
              <a:gd name="connsiteX21" fmla="*/ 628968 w 5906886"/>
              <a:gd name="connsiteY21" fmla="*/ 2009670 h 3788228"/>
              <a:gd name="connsiteX22" fmla="*/ 669161 w 5906886"/>
              <a:gd name="connsiteY22" fmla="*/ 2019719 h 3788228"/>
              <a:gd name="connsiteX23" fmla="*/ 689258 w 5906886"/>
              <a:gd name="connsiteY23" fmla="*/ 2049864 h 3788228"/>
              <a:gd name="connsiteX24" fmla="*/ 719403 w 5906886"/>
              <a:gd name="connsiteY24" fmla="*/ 2069960 h 3788228"/>
              <a:gd name="connsiteX25" fmla="*/ 769645 w 5906886"/>
              <a:gd name="connsiteY25" fmla="*/ 2140299 h 3788228"/>
              <a:gd name="connsiteX26" fmla="*/ 809838 w 5906886"/>
              <a:gd name="connsiteY26" fmla="*/ 2200589 h 3788228"/>
              <a:gd name="connsiteX27" fmla="*/ 819886 w 5906886"/>
              <a:gd name="connsiteY27" fmla="*/ 2230734 h 3788228"/>
              <a:gd name="connsiteX28" fmla="*/ 860080 w 5906886"/>
              <a:gd name="connsiteY28" fmla="*/ 2291024 h 3788228"/>
              <a:gd name="connsiteX29" fmla="*/ 870128 w 5906886"/>
              <a:gd name="connsiteY29" fmla="*/ 2331217 h 3788228"/>
              <a:gd name="connsiteX30" fmla="*/ 940467 w 5906886"/>
              <a:gd name="connsiteY30" fmla="*/ 2381459 h 3788228"/>
              <a:gd name="connsiteX31" fmla="*/ 1000757 w 5906886"/>
              <a:gd name="connsiteY31" fmla="*/ 2401556 h 3788228"/>
              <a:gd name="connsiteX32" fmla="*/ 1101240 w 5906886"/>
              <a:gd name="connsiteY32" fmla="*/ 2431701 h 3788228"/>
              <a:gd name="connsiteX33" fmla="*/ 1131385 w 5906886"/>
              <a:gd name="connsiteY33" fmla="*/ 2441749 h 3788228"/>
              <a:gd name="connsiteX34" fmla="*/ 1211772 w 5906886"/>
              <a:gd name="connsiteY34" fmla="*/ 2451798 h 3788228"/>
              <a:gd name="connsiteX35" fmla="*/ 1312256 w 5906886"/>
              <a:gd name="connsiteY35" fmla="*/ 2491991 h 3788228"/>
              <a:gd name="connsiteX36" fmla="*/ 1352449 w 5906886"/>
              <a:gd name="connsiteY36" fmla="*/ 2512088 h 3788228"/>
              <a:gd name="connsiteX37" fmla="*/ 1412739 w 5906886"/>
              <a:gd name="connsiteY37" fmla="*/ 2522136 h 3788228"/>
              <a:gd name="connsiteX38" fmla="*/ 1724238 w 5906886"/>
              <a:gd name="connsiteY38" fmla="*/ 2552281 h 3788228"/>
              <a:gd name="connsiteX39" fmla="*/ 1774480 w 5906886"/>
              <a:gd name="connsiteY39" fmla="*/ 2592475 h 3788228"/>
              <a:gd name="connsiteX40" fmla="*/ 1834770 w 5906886"/>
              <a:gd name="connsiteY40" fmla="*/ 2632668 h 3788228"/>
              <a:gd name="connsiteX41" fmla="*/ 1864915 w 5906886"/>
              <a:gd name="connsiteY41" fmla="*/ 2652765 h 3788228"/>
              <a:gd name="connsiteX42" fmla="*/ 1874963 w 5906886"/>
              <a:gd name="connsiteY42" fmla="*/ 2682910 h 3788228"/>
              <a:gd name="connsiteX43" fmla="*/ 1895060 w 5906886"/>
              <a:gd name="connsiteY43" fmla="*/ 2713055 h 3788228"/>
              <a:gd name="connsiteX44" fmla="*/ 1915157 w 5906886"/>
              <a:gd name="connsiteY44" fmla="*/ 2773345 h 3788228"/>
              <a:gd name="connsiteX45" fmla="*/ 1925205 w 5906886"/>
              <a:gd name="connsiteY45" fmla="*/ 2813538 h 3788228"/>
              <a:gd name="connsiteX46" fmla="*/ 1945302 w 5906886"/>
              <a:gd name="connsiteY46" fmla="*/ 2843683 h 3788228"/>
              <a:gd name="connsiteX47" fmla="*/ 1965398 w 5906886"/>
              <a:gd name="connsiteY47" fmla="*/ 2903973 h 3788228"/>
              <a:gd name="connsiteX48" fmla="*/ 1985495 w 5906886"/>
              <a:gd name="connsiteY48" fmla="*/ 2974312 h 3788228"/>
              <a:gd name="connsiteX49" fmla="*/ 2005592 w 5906886"/>
              <a:gd name="connsiteY49" fmla="*/ 3004457 h 3788228"/>
              <a:gd name="connsiteX50" fmla="*/ 2045785 w 5906886"/>
              <a:gd name="connsiteY50" fmla="*/ 3064747 h 3788228"/>
              <a:gd name="connsiteX51" fmla="*/ 2055834 w 5906886"/>
              <a:gd name="connsiteY51" fmla="*/ 3094892 h 3788228"/>
              <a:gd name="connsiteX52" fmla="*/ 2075930 w 5906886"/>
              <a:gd name="connsiteY52" fmla="*/ 3125037 h 3788228"/>
              <a:gd name="connsiteX53" fmla="*/ 2106075 w 5906886"/>
              <a:gd name="connsiteY53" fmla="*/ 3185327 h 3788228"/>
              <a:gd name="connsiteX54" fmla="*/ 2136220 w 5906886"/>
              <a:gd name="connsiteY54" fmla="*/ 3205424 h 3788228"/>
              <a:gd name="connsiteX55" fmla="*/ 2176414 w 5906886"/>
              <a:gd name="connsiteY55" fmla="*/ 3295859 h 3788228"/>
              <a:gd name="connsiteX56" fmla="*/ 2186462 w 5906886"/>
              <a:gd name="connsiteY56" fmla="*/ 3326004 h 3788228"/>
              <a:gd name="connsiteX57" fmla="*/ 2246752 w 5906886"/>
              <a:gd name="connsiteY57" fmla="*/ 3396343 h 3788228"/>
              <a:gd name="connsiteX58" fmla="*/ 2286946 w 5906886"/>
              <a:gd name="connsiteY58" fmla="*/ 3466681 h 3788228"/>
              <a:gd name="connsiteX59" fmla="*/ 2357284 w 5906886"/>
              <a:gd name="connsiteY59" fmla="*/ 3557116 h 3788228"/>
              <a:gd name="connsiteX60" fmla="*/ 2387429 w 5906886"/>
              <a:gd name="connsiteY60" fmla="*/ 3577213 h 3788228"/>
              <a:gd name="connsiteX61" fmla="*/ 2407526 w 5906886"/>
              <a:gd name="connsiteY61" fmla="*/ 3607358 h 3788228"/>
              <a:gd name="connsiteX62" fmla="*/ 2467816 w 5906886"/>
              <a:gd name="connsiteY62" fmla="*/ 3637503 h 3788228"/>
              <a:gd name="connsiteX63" fmla="*/ 2528106 w 5906886"/>
              <a:gd name="connsiteY63" fmla="*/ 3677697 h 3788228"/>
              <a:gd name="connsiteX64" fmla="*/ 2588396 w 5906886"/>
              <a:gd name="connsiteY64" fmla="*/ 3697793 h 3788228"/>
              <a:gd name="connsiteX65" fmla="*/ 2658735 w 5906886"/>
              <a:gd name="connsiteY65" fmla="*/ 3727938 h 3788228"/>
              <a:gd name="connsiteX66" fmla="*/ 2739122 w 5906886"/>
              <a:gd name="connsiteY66" fmla="*/ 3768132 h 3788228"/>
              <a:gd name="connsiteX67" fmla="*/ 2950137 w 5906886"/>
              <a:gd name="connsiteY67" fmla="*/ 3788228 h 3788228"/>
              <a:gd name="connsiteX68" fmla="*/ 3372168 w 5906886"/>
              <a:gd name="connsiteY68" fmla="*/ 3778180 h 3788228"/>
              <a:gd name="connsiteX69" fmla="*/ 3462603 w 5906886"/>
              <a:gd name="connsiteY69" fmla="*/ 3748035 h 3788228"/>
              <a:gd name="connsiteX70" fmla="*/ 3633425 w 5906886"/>
              <a:gd name="connsiteY70" fmla="*/ 3727938 h 3788228"/>
              <a:gd name="connsiteX71" fmla="*/ 3673618 w 5906886"/>
              <a:gd name="connsiteY71" fmla="*/ 3717890 h 3788228"/>
              <a:gd name="connsiteX72" fmla="*/ 3754005 w 5906886"/>
              <a:gd name="connsiteY72" fmla="*/ 3687745 h 3788228"/>
              <a:gd name="connsiteX73" fmla="*/ 3784150 w 5906886"/>
              <a:gd name="connsiteY73" fmla="*/ 3667648 h 3788228"/>
              <a:gd name="connsiteX74" fmla="*/ 3824344 w 5906886"/>
              <a:gd name="connsiteY74" fmla="*/ 3657600 h 3788228"/>
              <a:gd name="connsiteX75" fmla="*/ 3854489 w 5906886"/>
              <a:gd name="connsiteY75" fmla="*/ 3647552 h 3788228"/>
              <a:gd name="connsiteX76" fmla="*/ 3894682 w 5906886"/>
              <a:gd name="connsiteY76" fmla="*/ 3627455 h 3788228"/>
              <a:gd name="connsiteX77" fmla="*/ 3995165 w 5906886"/>
              <a:gd name="connsiteY77" fmla="*/ 3597310 h 3788228"/>
              <a:gd name="connsiteX78" fmla="*/ 4045407 w 5906886"/>
              <a:gd name="connsiteY78" fmla="*/ 3587261 h 3788228"/>
              <a:gd name="connsiteX79" fmla="*/ 4075552 w 5906886"/>
              <a:gd name="connsiteY79" fmla="*/ 3577213 h 3788228"/>
              <a:gd name="connsiteX80" fmla="*/ 4125794 w 5906886"/>
              <a:gd name="connsiteY80" fmla="*/ 3567165 h 3788228"/>
              <a:gd name="connsiteX81" fmla="*/ 4155939 w 5906886"/>
              <a:gd name="connsiteY81" fmla="*/ 3547068 h 3788228"/>
              <a:gd name="connsiteX82" fmla="*/ 4256423 w 5906886"/>
              <a:gd name="connsiteY82" fmla="*/ 3506875 h 3788228"/>
              <a:gd name="connsiteX83" fmla="*/ 4316713 w 5906886"/>
              <a:gd name="connsiteY83" fmla="*/ 3496826 h 3788228"/>
              <a:gd name="connsiteX84" fmla="*/ 4346858 w 5906886"/>
              <a:gd name="connsiteY84" fmla="*/ 3486778 h 3788228"/>
              <a:gd name="connsiteX85" fmla="*/ 4387051 w 5906886"/>
              <a:gd name="connsiteY85" fmla="*/ 3476730 h 3788228"/>
              <a:gd name="connsiteX86" fmla="*/ 4417196 w 5906886"/>
              <a:gd name="connsiteY86" fmla="*/ 3466681 h 3788228"/>
              <a:gd name="connsiteX87" fmla="*/ 4507631 w 5906886"/>
              <a:gd name="connsiteY87" fmla="*/ 3446584 h 3788228"/>
              <a:gd name="connsiteX88" fmla="*/ 4588018 w 5906886"/>
              <a:gd name="connsiteY88" fmla="*/ 3416439 h 3788228"/>
              <a:gd name="connsiteX89" fmla="*/ 4618163 w 5906886"/>
              <a:gd name="connsiteY89" fmla="*/ 3406391 h 3788228"/>
              <a:gd name="connsiteX90" fmla="*/ 4648308 w 5906886"/>
              <a:gd name="connsiteY90" fmla="*/ 3386294 h 3788228"/>
              <a:gd name="connsiteX91" fmla="*/ 4748792 w 5906886"/>
              <a:gd name="connsiteY91" fmla="*/ 3356149 h 3788228"/>
              <a:gd name="connsiteX92" fmla="*/ 4879420 w 5906886"/>
              <a:gd name="connsiteY92" fmla="*/ 3346101 h 3788228"/>
              <a:gd name="connsiteX93" fmla="*/ 5010049 w 5906886"/>
              <a:gd name="connsiteY93" fmla="*/ 3315956 h 3788228"/>
              <a:gd name="connsiteX94" fmla="*/ 5040194 w 5906886"/>
              <a:gd name="connsiteY94" fmla="*/ 3295859 h 3788228"/>
              <a:gd name="connsiteX95" fmla="*/ 5090436 w 5906886"/>
              <a:gd name="connsiteY95" fmla="*/ 3285811 h 3788228"/>
              <a:gd name="connsiteX96" fmla="*/ 5251209 w 5906886"/>
              <a:gd name="connsiteY96" fmla="*/ 3265714 h 3788228"/>
              <a:gd name="connsiteX97" fmla="*/ 5401935 w 5906886"/>
              <a:gd name="connsiteY97" fmla="*/ 3245617 h 3788228"/>
              <a:gd name="connsiteX98" fmla="*/ 5452176 w 5906886"/>
              <a:gd name="connsiteY98" fmla="*/ 3235569 h 3788228"/>
              <a:gd name="connsiteX99" fmla="*/ 5612950 w 5906886"/>
              <a:gd name="connsiteY99" fmla="*/ 3205424 h 3788228"/>
              <a:gd name="connsiteX100" fmla="*/ 5653144 w 5906886"/>
              <a:gd name="connsiteY100" fmla="*/ 3185327 h 3788228"/>
              <a:gd name="connsiteX101" fmla="*/ 5713434 w 5906886"/>
              <a:gd name="connsiteY101" fmla="*/ 3165231 h 3788228"/>
              <a:gd name="connsiteX102" fmla="*/ 5803869 w 5906886"/>
              <a:gd name="connsiteY102" fmla="*/ 3135086 h 3788228"/>
              <a:gd name="connsiteX103" fmla="*/ 5834014 w 5906886"/>
              <a:gd name="connsiteY103" fmla="*/ 3125037 h 3788228"/>
              <a:gd name="connsiteX104" fmla="*/ 5894304 w 5906886"/>
              <a:gd name="connsiteY104" fmla="*/ 3084844 h 3788228"/>
              <a:gd name="connsiteX105" fmla="*/ 5894304 w 5906886"/>
              <a:gd name="connsiteY105" fmla="*/ 2924070 h 3788228"/>
              <a:gd name="connsiteX106" fmla="*/ 5864159 w 5906886"/>
              <a:gd name="connsiteY106" fmla="*/ 2220686 h 3788228"/>
              <a:gd name="connsiteX107" fmla="*/ 5854111 w 5906886"/>
              <a:gd name="connsiteY107" fmla="*/ 2110154 h 3788228"/>
              <a:gd name="connsiteX108" fmla="*/ 5844062 w 5906886"/>
              <a:gd name="connsiteY108" fmla="*/ 2029767 h 3788228"/>
              <a:gd name="connsiteX109" fmla="*/ 5823965 w 5906886"/>
              <a:gd name="connsiteY109" fmla="*/ 1818752 h 3788228"/>
              <a:gd name="connsiteX110" fmla="*/ 5813917 w 5906886"/>
              <a:gd name="connsiteY110" fmla="*/ 1728316 h 3788228"/>
              <a:gd name="connsiteX111" fmla="*/ 5783772 w 5906886"/>
              <a:gd name="connsiteY111" fmla="*/ 1286189 h 3788228"/>
              <a:gd name="connsiteX112" fmla="*/ 5773724 w 5906886"/>
              <a:gd name="connsiteY112" fmla="*/ 984738 h 3788228"/>
              <a:gd name="connsiteX113" fmla="*/ 5783772 w 5906886"/>
              <a:gd name="connsiteY113" fmla="*/ 512466 h 3788228"/>
              <a:gd name="connsiteX114" fmla="*/ 5803869 w 5906886"/>
              <a:gd name="connsiteY114" fmla="*/ 422031 h 3788228"/>
              <a:gd name="connsiteX115" fmla="*/ 5813917 w 5906886"/>
              <a:gd name="connsiteY115" fmla="*/ 301450 h 3788228"/>
              <a:gd name="connsiteX116" fmla="*/ 5823965 w 5906886"/>
              <a:gd name="connsiteY116" fmla="*/ 231112 h 3788228"/>
              <a:gd name="connsiteX117" fmla="*/ 5813917 w 5906886"/>
              <a:gd name="connsiteY117" fmla="*/ 10048 h 3788228"/>
              <a:gd name="connsiteX118" fmla="*/ 5783772 w 5906886"/>
              <a:gd name="connsiteY118" fmla="*/ 0 h 3788228"/>
              <a:gd name="connsiteX119" fmla="*/ 5723482 w 5906886"/>
              <a:gd name="connsiteY119" fmla="*/ 20097 h 3788228"/>
              <a:gd name="connsiteX120" fmla="*/ 5582805 w 5906886"/>
              <a:gd name="connsiteY120" fmla="*/ 60290 h 3788228"/>
              <a:gd name="connsiteX121" fmla="*/ 5432080 w 5906886"/>
              <a:gd name="connsiteY121" fmla="*/ 100483 h 3788228"/>
              <a:gd name="connsiteX122" fmla="*/ 5401935 w 5906886"/>
              <a:gd name="connsiteY122" fmla="*/ 110532 h 3788228"/>
              <a:gd name="connsiteX123" fmla="*/ 4959807 w 5906886"/>
              <a:gd name="connsiteY123" fmla="*/ 130628 h 3788228"/>
              <a:gd name="connsiteX124" fmla="*/ 4788985 w 5906886"/>
              <a:gd name="connsiteY124" fmla="*/ 150725 h 3788228"/>
              <a:gd name="connsiteX125" fmla="*/ 4397100 w 5906886"/>
              <a:gd name="connsiteY125" fmla="*/ 170822 h 3788228"/>
              <a:gd name="connsiteX126" fmla="*/ 4276519 w 5906886"/>
              <a:gd name="connsiteY126" fmla="*/ 180870 h 3788228"/>
              <a:gd name="connsiteX127" fmla="*/ 3542990 w 5906886"/>
              <a:gd name="connsiteY127" fmla="*/ 170822 h 3788228"/>
              <a:gd name="connsiteX128" fmla="*/ 3432458 w 5906886"/>
              <a:gd name="connsiteY128" fmla="*/ 160773 h 3788228"/>
              <a:gd name="connsiteX129" fmla="*/ 3291781 w 5906886"/>
              <a:gd name="connsiteY129" fmla="*/ 150725 h 3788228"/>
              <a:gd name="connsiteX130" fmla="*/ 2859702 w 5906886"/>
              <a:gd name="connsiteY130" fmla="*/ 140677 h 3788228"/>
              <a:gd name="connsiteX131" fmla="*/ 1603658 w 5906886"/>
              <a:gd name="connsiteY131" fmla="*/ 100483 h 3788228"/>
              <a:gd name="connsiteX132" fmla="*/ 1563464 w 5906886"/>
              <a:gd name="connsiteY132" fmla="*/ 90435 h 3788228"/>
              <a:gd name="connsiteX133" fmla="*/ 257179 w 5906886"/>
              <a:gd name="connsiteY133" fmla="*/ 90435 h 3788228"/>
              <a:gd name="connsiteX134" fmla="*/ 16018 w 5906886"/>
              <a:gd name="connsiteY134" fmla="*/ 70338 h 378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5906886" h="3788228">
                <a:moveTo>
                  <a:pt x="16018" y="70338"/>
                </a:moveTo>
                <a:cubicBezTo>
                  <a:pt x="-22501" y="184219"/>
                  <a:pt x="19732" y="539323"/>
                  <a:pt x="26067" y="773723"/>
                </a:cubicBezTo>
                <a:cubicBezTo>
                  <a:pt x="26440" y="787528"/>
                  <a:pt x="33119" y="800435"/>
                  <a:pt x="36115" y="813916"/>
                </a:cubicBezTo>
                <a:cubicBezTo>
                  <a:pt x="46478" y="860553"/>
                  <a:pt x="43955" y="861454"/>
                  <a:pt x="56212" y="904352"/>
                </a:cubicBezTo>
                <a:cubicBezTo>
                  <a:pt x="59122" y="914536"/>
                  <a:pt x="64183" y="924111"/>
                  <a:pt x="66260" y="934497"/>
                </a:cubicBezTo>
                <a:cubicBezTo>
                  <a:pt x="91885" y="1062621"/>
                  <a:pt x="82308" y="1035728"/>
                  <a:pt x="96405" y="1155560"/>
                </a:cubicBezTo>
                <a:cubicBezTo>
                  <a:pt x="99172" y="1179082"/>
                  <a:pt x="104207" y="1202321"/>
                  <a:pt x="106453" y="1225899"/>
                </a:cubicBezTo>
                <a:cubicBezTo>
                  <a:pt x="121901" y="1388099"/>
                  <a:pt x="107063" y="1319683"/>
                  <a:pt x="126550" y="1426866"/>
                </a:cubicBezTo>
                <a:cubicBezTo>
                  <a:pt x="129605" y="1443670"/>
                  <a:pt x="132104" y="1460631"/>
                  <a:pt x="136598" y="1477108"/>
                </a:cubicBezTo>
                <a:cubicBezTo>
                  <a:pt x="142172" y="1497545"/>
                  <a:pt x="141716" y="1522419"/>
                  <a:pt x="156695" y="1537398"/>
                </a:cubicBezTo>
                <a:lnTo>
                  <a:pt x="186840" y="1567543"/>
                </a:lnTo>
                <a:cubicBezTo>
                  <a:pt x="190190" y="1580941"/>
                  <a:pt x="193095" y="1594457"/>
                  <a:pt x="196889" y="1607736"/>
                </a:cubicBezTo>
                <a:cubicBezTo>
                  <a:pt x="199799" y="1617920"/>
                  <a:pt x="204150" y="1627662"/>
                  <a:pt x="206937" y="1637881"/>
                </a:cubicBezTo>
                <a:cubicBezTo>
                  <a:pt x="224484" y="1702221"/>
                  <a:pt x="214470" y="1715752"/>
                  <a:pt x="257179" y="1758461"/>
                </a:cubicBezTo>
                <a:cubicBezTo>
                  <a:pt x="265718" y="1767000"/>
                  <a:pt x="277276" y="1771859"/>
                  <a:pt x="287324" y="1778558"/>
                </a:cubicBezTo>
                <a:cubicBezTo>
                  <a:pt x="293944" y="1798417"/>
                  <a:pt x="299760" y="1824681"/>
                  <a:pt x="317469" y="1838848"/>
                </a:cubicBezTo>
                <a:cubicBezTo>
                  <a:pt x="325740" y="1845465"/>
                  <a:pt x="338140" y="1844160"/>
                  <a:pt x="347614" y="1848897"/>
                </a:cubicBezTo>
                <a:cubicBezTo>
                  <a:pt x="358416" y="1854298"/>
                  <a:pt x="366957" y="1863592"/>
                  <a:pt x="377759" y="1868993"/>
                </a:cubicBezTo>
                <a:cubicBezTo>
                  <a:pt x="392179" y="1876203"/>
                  <a:pt x="435213" y="1885869"/>
                  <a:pt x="448097" y="1889090"/>
                </a:cubicBezTo>
                <a:cubicBezTo>
                  <a:pt x="545389" y="1937736"/>
                  <a:pt x="426913" y="1873202"/>
                  <a:pt x="528484" y="1949380"/>
                </a:cubicBezTo>
                <a:cubicBezTo>
                  <a:pt x="548352" y="1964281"/>
                  <a:pt x="575538" y="1971764"/>
                  <a:pt x="598823" y="1979525"/>
                </a:cubicBezTo>
                <a:cubicBezTo>
                  <a:pt x="608871" y="1989573"/>
                  <a:pt x="616630" y="2002620"/>
                  <a:pt x="628968" y="2009670"/>
                </a:cubicBezTo>
                <a:cubicBezTo>
                  <a:pt x="640958" y="2016522"/>
                  <a:pt x="657670" y="2012058"/>
                  <a:pt x="669161" y="2019719"/>
                </a:cubicBezTo>
                <a:cubicBezTo>
                  <a:pt x="679209" y="2026418"/>
                  <a:pt x="680718" y="2041325"/>
                  <a:pt x="689258" y="2049864"/>
                </a:cubicBezTo>
                <a:cubicBezTo>
                  <a:pt x="697797" y="2058403"/>
                  <a:pt x="709355" y="2063261"/>
                  <a:pt x="719403" y="2069960"/>
                </a:cubicBezTo>
                <a:cubicBezTo>
                  <a:pt x="784759" y="2167992"/>
                  <a:pt x="682374" y="2015625"/>
                  <a:pt x="769645" y="2140299"/>
                </a:cubicBezTo>
                <a:cubicBezTo>
                  <a:pt x="783496" y="2160086"/>
                  <a:pt x="809838" y="2200589"/>
                  <a:pt x="809838" y="2200589"/>
                </a:cubicBezTo>
                <a:cubicBezTo>
                  <a:pt x="813187" y="2210637"/>
                  <a:pt x="814742" y="2221475"/>
                  <a:pt x="819886" y="2230734"/>
                </a:cubicBezTo>
                <a:cubicBezTo>
                  <a:pt x="831616" y="2251848"/>
                  <a:pt x="860080" y="2291024"/>
                  <a:pt x="860080" y="2291024"/>
                </a:cubicBezTo>
                <a:cubicBezTo>
                  <a:pt x="863429" y="2304422"/>
                  <a:pt x="862101" y="2319979"/>
                  <a:pt x="870128" y="2331217"/>
                </a:cubicBezTo>
                <a:cubicBezTo>
                  <a:pt x="871853" y="2333632"/>
                  <a:pt x="931094" y="2377293"/>
                  <a:pt x="940467" y="2381459"/>
                </a:cubicBezTo>
                <a:cubicBezTo>
                  <a:pt x="959825" y="2390063"/>
                  <a:pt x="1000757" y="2401556"/>
                  <a:pt x="1000757" y="2401556"/>
                </a:cubicBezTo>
                <a:cubicBezTo>
                  <a:pt x="1055746" y="2438216"/>
                  <a:pt x="1008871" y="2413228"/>
                  <a:pt x="1101240" y="2431701"/>
                </a:cubicBezTo>
                <a:cubicBezTo>
                  <a:pt x="1111626" y="2433778"/>
                  <a:pt x="1120964" y="2439854"/>
                  <a:pt x="1131385" y="2441749"/>
                </a:cubicBezTo>
                <a:cubicBezTo>
                  <a:pt x="1157954" y="2446580"/>
                  <a:pt x="1184976" y="2448448"/>
                  <a:pt x="1211772" y="2451798"/>
                </a:cubicBezTo>
                <a:cubicBezTo>
                  <a:pt x="1245267" y="2465196"/>
                  <a:pt x="1279990" y="2475858"/>
                  <a:pt x="1312256" y="2491991"/>
                </a:cubicBezTo>
                <a:cubicBezTo>
                  <a:pt x="1325654" y="2498690"/>
                  <a:pt x="1338102" y="2507784"/>
                  <a:pt x="1352449" y="2512088"/>
                </a:cubicBezTo>
                <a:cubicBezTo>
                  <a:pt x="1371964" y="2517942"/>
                  <a:pt x="1392714" y="2518381"/>
                  <a:pt x="1412739" y="2522136"/>
                </a:cubicBezTo>
                <a:cubicBezTo>
                  <a:pt x="1597427" y="2556765"/>
                  <a:pt x="1447865" y="2539121"/>
                  <a:pt x="1724238" y="2552281"/>
                </a:cubicBezTo>
                <a:cubicBezTo>
                  <a:pt x="1781835" y="2638675"/>
                  <a:pt x="1705142" y="2537003"/>
                  <a:pt x="1774480" y="2592475"/>
                </a:cubicBezTo>
                <a:cubicBezTo>
                  <a:pt x="1837562" y="2642942"/>
                  <a:pt x="1742463" y="2609592"/>
                  <a:pt x="1834770" y="2632668"/>
                </a:cubicBezTo>
                <a:cubicBezTo>
                  <a:pt x="1844818" y="2639367"/>
                  <a:pt x="1857371" y="2643335"/>
                  <a:pt x="1864915" y="2652765"/>
                </a:cubicBezTo>
                <a:cubicBezTo>
                  <a:pt x="1871532" y="2661036"/>
                  <a:pt x="1870226" y="2673436"/>
                  <a:pt x="1874963" y="2682910"/>
                </a:cubicBezTo>
                <a:cubicBezTo>
                  <a:pt x="1880364" y="2693712"/>
                  <a:pt x="1888361" y="2703007"/>
                  <a:pt x="1895060" y="2713055"/>
                </a:cubicBezTo>
                <a:cubicBezTo>
                  <a:pt x="1901759" y="2733152"/>
                  <a:pt x="1910019" y="2752794"/>
                  <a:pt x="1915157" y="2773345"/>
                </a:cubicBezTo>
                <a:cubicBezTo>
                  <a:pt x="1918506" y="2786743"/>
                  <a:pt x="1919765" y="2800845"/>
                  <a:pt x="1925205" y="2813538"/>
                </a:cubicBezTo>
                <a:cubicBezTo>
                  <a:pt x="1929962" y="2824638"/>
                  <a:pt x="1938603" y="2833635"/>
                  <a:pt x="1945302" y="2843683"/>
                </a:cubicBezTo>
                <a:cubicBezTo>
                  <a:pt x="1952001" y="2863780"/>
                  <a:pt x="1960260" y="2883422"/>
                  <a:pt x="1965398" y="2903973"/>
                </a:cubicBezTo>
                <a:cubicBezTo>
                  <a:pt x="1968616" y="2916846"/>
                  <a:pt x="1978289" y="2959900"/>
                  <a:pt x="1985495" y="2974312"/>
                </a:cubicBezTo>
                <a:cubicBezTo>
                  <a:pt x="1990896" y="2985114"/>
                  <a:pt x="1998893" y="2994409"/>
                  <a:pt x="2005592" y="3004457"/>
                </a:cubicBezTo>
                <a:cubicBezTo>
                  <a:pt x="2029483" y="3076132"/>
                  <a:pt x="1995607" y="2989482"/>
                  <a:pt x="2045785" y="3064747"/>
                </a:cubicBezTo>
                <a:cubicBezTo>
                  <a:pt x="2051660" y="3073560"/>
                  <a:pt x="2051097" y="3085418"/>
                  <a:pt x="2055834" y="3094892"/>
                </a:cubicBezTo>
                <a:cubicBezTo>
                  <a:pt x="2061235" y="3105694"/>
                  <a:pt x="2070529" y="3114235"/>
                  <a:pt x="2075930" y="3125037"/>
                </a:cubicBezTo>
                <a:cubicBezTo>
                  <a:pt x="2092274" y="3157724"/>
                  <a:pt x="2077281" y="3156533"/>
                  <a:pt x="2106075" y="3185327"/>
                </a:cubicBezTo>
                <a:cubicBezTo>
                  <a:pt x="2114614" y="3193867"/>
                  <a:pt x="2126172" y="3198725"/>
                  <a:pt x="2136220" y="3205424"/>
                </a:cubicBezTo>
                <a:cubicBezTo>
                  <a:pt x="2160136" y="3277171"/>
                  <a:pt x="2144566" y="3248088"/>
                  <a:pt x="2176414" y="3295859"/>
                </a:cubicBezTo>
                <a:cubicBezTo>
                  <a:pt x="2179763" y="3305907"/>
                  <a:pt x="2181207" y="3316808"/>
                  <a:pt x="2186462" y="3326004"/>
                </a:cubicBezTo>
                <a:cubicBezTo>
                  <a:pt x="2203650" y="3356083"/>
                  <a:pt x="2222994" y="3372585"/>
                  <a:pt x="2246752" y="3396343"/>
                </a:cubicBezTo>
                <a:cubicBezTo>
                  <a:pt x="2263497" y="3446574"/>
                  <a:pt x="2248233" y="3411377"/>
                  <a:pt x="2286946" y="3466681"/>
                </a:cubicBezTo>
                <a:cubicBezTo>
                  <a:pt x="2318318" y="3511498"/>
                  <a:pt x="2319888" y="3525952"/>
                  <a:pt x="2357284" y="3557116"/>
                </a:cubicBezTo>
                <a:cubicBezTo>
                  <a:pt x="2366562" y="3564847"/>
                  <a:pt x="2377381" y="3570514"/>
                  <a:pt x="2387429" y="3577213"/>
                </a:cubicBezTo>
                <a:cubicBezTo>
                  <a:pt x="2394128" y="3587261"/>
                  <a:pt x="2398987" y="3598819"/>
                  <a:pt x="2407526" y="3607358"/>
                </a:cubicBezTo>
                <a:cubicBezTo>
                  <a:pt x="2427006" y="3626838"/>
                  <a:pt x="2443297" y="3629330"/>
                  <a:pt x="2467816" y="3637503"/>
                </a:cubicBezTo>
                <a:cubicBezTo>
                  <a:pt x="2487913" y="3650901"/>
                  <a:pt x="2505192" y="3670059"/>
                  <a:pt x="2528106" y="3677697"/>
                </a:cubicBezTo>
                <a:lnTo>
                  <a:pt x="2588396" y="3697793"/>
                </a:lnTo>
                <a:cubicBezTo>
                  <a:pt x="2660295" y="3745726"/>
                  <a:pt x="2572217" y="3691889"/>
                  <a:pt x="2658735" y="3727938"/>
                </a:cubicBezTo>
                <a:cubicBezTo>
                  <a:pt x="2686389" y="3739460"/>
                  <a:pt x="2709298" y="3765292"/>
                  <a:pt x="2739122" y="3768132"/>
                </a:cubicBezTo>
                <a:lnTo>
                  <a:pt x="2950137" y="3788228"/>
                </a:lnTo>
                <a:lnTo>
                  <a:pt x="3372168" y="3778180"/>
                </a:lnTo>
                <a:cubicBezTo>
                  <a:pt x="3438191" y="3775371"/>
                  <a:pt x="3406174" y="3766844"/>
                  <a:pt x="3462603" y="3748035"/>
                </a:cubicBezTo>
                <a:cubicBezTo>
                  <a:pt x="3504502" y="3734069"/>
                  <a:pt x="3608924" y="3729980"/>
                  <a:pt x="3633425" y="3727938"/>
                </a:cubicBezTo>
                <a:cubicBezTo>
                  <a:pt x="3646823" y="3724589"/>
                  <a:pt x="3660339" y="3721684"/>
                  <a:pt x="3673618" y="3717890"/>
                </a:cubicBezTo>
                <a:cubicBezTo>
                  <a:pt x="3693913" y="3712092"/>
                  <a:pt x="3739844" y="3694825"/>
                  <a:pt x="3754005" y="3687745"/>
                </a:cubicBezTo>
                <a:cubicBezTo>
                  <a:pt x="3764807" y="3682344"/>
                  <a:pt x="3773050" y="3672405"/>
                  <a:pt x="3784150" y="3667648"/>
                </a:cubicBezTo>
                <a:cubicBezTo>
                  <a:pt x="3796844" y="3662208"/>
                  <a:pt x="3811065" y="3661394"/>
                  <a:pt x="3824344" y="3657600"/>
                </a:cubicBezTo>
                <a:cubicBezTo>
                  <a:pt x="3834528" y="3654690"/>
                  <a:pt x="3844754" y="3651724"/>
                  <a:pt x="3854489" y="3647552"/>
                </a:cubicBezTo>
                <a:cubicBezTo>
                  <a:pt x="3868257" y="3641651"/>
                  <a:pt x="3880774" y="3633018"/>
                  <a:pt x="3894682" y="3627455"/>
                </a:cubicBezTo>
                <a:cubicBezTo>
                  <a:pt x="3925998" y="3614929"/>
                  <a:pt x="3961850" y="3604713"/>
                  <a:pt x="3995165" y="3597310"/>
                </a:cubicBezTo>
                <a:cubicBezTo>
                  <a:pt x="4011837" y="3593605"/>
                  <a:pt x="4028838" y="3591403"/>
                  <a:pt x="4045407" y="3587261"/>
                </a:cubicBezTo>
                <a:cubicBezTo>
                  <a:pt x="4055683" y="3584692"/>
                  <a:pt x="4065276" y="3579782"/>
                  <a:pt x="4075552" y="3577213"/>
                </a:cubicBezTo>
                <a:cubicBezTo>
                  <a:pt x="4092121" y="3573071"/>
                  <a:pt x="4109047" y="3570514"/>
                  <a:pt x="4125794" y="3567165"/>
                </a:cubicBezTo>
                <a:cubicBezTo>
                  <a:pt x="4135842" y="3560466"/>
                  <a:pt x="4145454" y="3553060"/>
                  <a:pt x="4155939" y="3547068"/>
                </a:cubicBezTo>
                <a:cubicBezTo>
                  <a:pt x="4182953" y="3531631"/>
                  <a:pt x="4227356" y="3511720"/>
                  <a:pt x="4256423" y="3506875"/>
                </a:cubicBezTo>
                <a:cubicBezTo>
                  <a:pt x="4276520" y="3503525"/>
                  <a:pt x="4296824" y="3501246"/>
                  <a:pt x="4316713" y="3496826"/>
                </a:cubicBezTo>
                <a:cubicBezTo>
                  <a:pt x="4327053" y="3494528"/>
                  <a:pt x="4336674" y="3489688"/>
                  <a:pt x="4346858" y="3486778"/>
                </a:cubicBezTo>
                <a:cubicBezTo>
                  <a:pt x="4360137" y="3482984"/>
                  <a:pt x="4373772" y="3480524"/>
                  <a:pt x="4387051" y="3476730"/>
                </a:cubicBezTo>
                <a:cubicBezTo>
                  <a:pt x="4397235" y="3473820"/>
                  <a:pt x="4406920" y="3469250"/>
                  <a:pt x="4417196" y="3466681"/>
                </a:cubicBezTo>
                <a:cubicBezTo>
                  <a:pt x="4500122" y="3445949"/>
                  <a:pt x="4435390" y="3467225"/>
                  <a:pt x="4507631" y="3446584"/>
                </a:cubicBezTo>
                <a:cubicBezTo>
                  <a:pt x="4539572" y="3437458"/>
                  <a:pt x="4554024" y="3429187"/>
                  <a:pt x="4588018" y="3416439"/>
                </a:cubicBezTo>
                <a:cubicBezTo>
                  <a:pt x="4597935" y="3412720"/>
                  <a:pt x="4608115" y="3409740"/>
                  <a:pt x="4618163" y="3406391"/>
                </a:cubicBezTo>
                <a:cubicBezTo>
                  <a:pt x="4628211" y="3399692"/>
                  <a:pt x="4637272" y="3391199"/>
                  <a:pt x="4648308" y="3386294"/>
                </a:cubicBezTo>
                <a:cubicBezTo>
                  <a:pt x="4659004" y="3381540"/>
                  <a:pt x="4728920" y="3358487"/>
                  <a:pt x="4748792" y="3356149"/>
                </a:cubicBezTo>
                <a:cubicBezTo>
                  <a:pt x="4792164" y="3351046"/>
                  <a:pt x="4835877" y="3349450"/>
                  <a:pt x="4879420" y="3346101"/>
                </a:cubicBezTo>
                <a:cubicBezTo>
                  <a:pt x="4976376" y="3321862"/>
                  <a:pt x="4932723" y="3331421"/>
                  <a:pt x="5010049" y="3315956"/>
                </a:cubicBezTo>
                <a:cubicBezTo>
                  <a:pt x="5020097" y="3309257"/>
                  <a:pt x="5028886" y="3300099"/>
                  <a:pt x="5040194" y="3295859"/>
                </a:cubicBezTo>
                <a:cubicBezTo>
                  <a:pt x="5056186" y="3289862"/>
                  <a:pt x="5073764" y="3289516"/>
                  <a:pt x="5090436" y="3285811"/>
                </a:cubicBezTo>
                <a:cubicBezTo>
                  <a:pt x="5185629" y="3264657"/>
                  <a:pt x="5070512" y="3280772"/>
                  <a:pt x="5251209" y="3265714"/>
                </a:cubicBezTo>
                <a:cubicBezTo>
                  <a:pt x="5325096" y="3241086"/>
                  <a:pt x="5249937" y="3263499"/>
                  <a:pt x="5401935" y="3245617"/>
                </a:cubicBezTo>
                <a:cubicBezTo>
                  <a:pt x="5418897" y="3243621"/>
                  <a:pt x="5435357" y="3238537"/>
                  <a:pt x="5452176" y="3235569"/>
                </a:cubicBezTo>
                <a:cubicBezTo>
                  <a:pt x="5604271" y="3208729"/>
                  <a:pt x="5527162" y="3226871"/>
                  <a:pt x="5612950" y="3205424"/>
                </a:cubicBezTo>
                <a:cubicBezTo>
                  <a:pt x="5626348" y="3198725"/>
                  <a:pt x="5639236" y="3190890"/>
                  <a:pt x="5653144" y="3185327"/>
                </a:cubicBezTo>
                <a:cubicBezTo>
                  <a:pt x="5672813" y="3177460"/>
                  <a:pt x="5693337" y="3171930"/>
                  <a:pt x="5713434" y="3165231"/>
                </a:cubicBezTo>
                <a:lnTo>
                  <a:pt x="5803869" y="3135086"/>
                </a:lnTo>
                <a:cubicBezTo>
                  <a:pt x="5813917" y="3131736"/>
                  <a:pt x="5825201" y="3130912"/>
                  <a:pt x="5834014" y="3125037"/>
                </a:cubicBezTo>
                <a:lnTo>
                  <a:pt x="5894304" y="3084844"/>
                </a:lnTo>
                <a:cubicBezTo>
                  <a:pt x="5919342" y="3009726"/>
                  <a:pt x="5900296" y="3079865"/>
                  <a:pt x="5894304" y="2924070"/>
                </a:cubicBezTo>
                <a:cubicBezTo>
                  <a:pt x="5867299" y="2221943"/>
                  <a:pt x="5917424" y="2487017"/>
                  <a:pt x="5864159" y="2220686"/>
                </a:cubicBezTo>
                <a:cubicBezTo>
                  <a:pt x="5860810" y="2183842"/>
                  <a:pt x="5857984" y="2146947"/>
                  <a:pt x="5854111" y="2110154"/>
                </a:cubicBezTo>
                <a:cubicBezTo>
                  <a:pt x="5851284" y="2083298"/>
                  <a:pt x="5846841" y="2056628"/>
                  <a:pt x="5844062" y="2029767"/>
                </a:cubicBezTo>
                <a:cubicBezTo>
                  <a:pt x="5836791" y="1959485"/>
                  <a:pt x="5830996" y="1889058"/>
                  <a:pt x="5823965" y="1818752"/>
                </a:cubicBezTo>
                <a:cubicBezTo>
                  <a:pt x="5820947" y="1788572"/>
                  <a:pt x="5817266" y="1758461"/>
                  <a:pt x="5813917" y="1728316"/>
                </a:cubicBezTo>
                <a:cubicBezTo>
                  <a:pt x="5793130" y="1312589"/>
                  <a:pt x="5826354" y="1456522"/>
                  <a:pt x="5783772" y="1286189"/>
                </a:cubicBezTo>
                <a:cubicBezTo>
                  <a:pt x="5780423" y="1185705"/>
                  <a:pt x="5773724" y="1085277"/>
                  <a:pt x="5773724" y="984738"/>
                </a:cubicBezTo>
                <a:cubicBezTo>
                  <a:pt x="5773724" y="827278"/>
                  <a:pt x="5777721" y="669809"/>
                  <a:pt x="5783772" y="512466"/>
                </a:cubicBezTo>
                <a:cubicBezTo>
                  <a:pt x="5784352" y="497383"/>
                  <a:pt x="5799523" y="439413"/>
                  <a:pt x="5803869" y="422031"/>
                </a:cubicBezTo>
                <a:cubicBezTo>
                  <a:pt x="5807218" y="381837"/>
                  <a:pt x="5809695" y="341561"/>
                  <a:pt x="5813917" y="301450"/>
                </a:cubicBezTo>
                <a:cubicBezTo>
                  <a:pt x="5816396" y="277896"/>
                  <a:pt x="5823965" y="254796"/>
                  <a:pt x="5823965" y="231112"/>
                </a:cubicBezTo>
                <a:cubicBezTo>
                  <a:pt x="5823965" y="157348"/>
                  <a:pt x="5826556" y="82721"/>
                  <a:pt x="5813917" y="10048"/>
                </a:cubicBezTo>
                <a:cubicBezTo>
                  <a:pt x="5812102" y="-387"/>
                  <a:pt x="5793820" y="3349"/>
                  <a:pt x="5783772" y="0"/>
                </a:cubicBezTo>
                <a:cubicBezTo>
                  <a:pt x="5763675" y="6699"/>
                  <a:pt x="5743772" y="14010"/>
                  <a:pt x="5723482" y="20097"/>
                </a:cubicBezTo>
                <a:cubicBezTo>
                  <a:pt x="5676770" y="34111"/>
                  <a:pt x="5629071" y="44868"/>
                  <a:pt x="5582805" y="60290"/>
                </a:cubicBezTo>
                <a:cubicBezTo>
                  <a:pt x="5467806" y="98624"/>
                  <a:pt x="5580240" y="63443"/>
                  <a:pt x="5432080" y="100483"/>
                </a:cubicBezTo>
                <a:cubicBezTo>
                  <a:pt x="5421804" y="103052"/>
                  <a:pt x="5412505" y="109857"/>
                  <a:pt x="5401935" y="110532"/>
                </a:cubicBezTo>
                <a:cubicBezTo>
                  <a:pt x="5254706" y="119930"/>
                  <a:pt x="5107183" y="123929"/>
                  <a:pt x="4959807" y="130628"/>
                </a:cubicBezTo>
                <a:cubicBezTo>
                  <a:pt x="4902866" y="137327"/>
                  <a:pt x="4846173" y="146640"/>
                  <a:pt x="4788985" y="150725"/>
                </a:cubicBezTo>
                <a:cubicBezTo>
                  <a:pt x="4658517" y="160044"/>
                  <a:pt x="4527674" y="163141"/>
                  <a:pt x="4397100" y="170822"/>
                </a:cubicBezTo>
                <a:cubicBezTo>
                  <a:pt x="4356837" y="173190"/>
                  <a:pt x="4316713" y="177521"/>
                  <a:pt x="4276519" y="180870"/>
                </a:cubicBezTo>
                <a:lnTo>
                  <a:pt x="3542990" y="170822"/>
                </a:lnTo>
                <a:cubicBezTo>
                  <a:pt x="3506005" y="169941"/>
                  <a:pt x="3469336" y="163723"/>
                  <a:pt x="3432458" y="160773"/>
                </a:cubicBezTo>
                <a:cubicBezTo>
                  <a:pt x="3385596" y="157024"/>
                  <a:pt x="3338764" y="152373"/>
                  <a:pt x="3291781" y="150725"/>
                </a:cubicBezTo>
                <a:cubicBezTo>
                  <a:pt x="3147804" y="145673"/>
                  <a:pt x="3003728" y="144026"/>
                  <a:pt x="2859702" y="140677"/>
                </a:cubicBezTo>
                <a:cubicBezTo>
                  <a:pt x="2400655" y="-12339"/>
                  <a:pt x="2801041" y="110806"/>
                  <a:pt x="1603658" y="100483"/>
                </a:cubicBezTo>
                <a:cubicBezTo>
                  <a:pt x="1590260" y="97134"/>
                  <a:pt x="1577268" y="90853"/>
                  <a:pt x="1563464" y="90435"/>
                </a:cubicBezTo>
                <a:cubicBezTo>
                  <a:pt x="980625" y="72774"/>
                  <a:pt x="854300" y="81654"/>
                  <a:pt x="257179" y="90435"/>
                </a:cubicBezTo>
                <a:cubicBezTo>
                  <a:pt x="93154" y="77818"/>
                  <a:pt x="54537" y="-43543"/>
                  <a:pt x="16018" y="7033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04080" y="2637387"/>
            <a:ext cx="163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NOPE!</a:t>
            </a:r>
          </a:p>
          <a:p>
            <a:r>
              <a:rPr lang="en-US" dirty="0"/>
              <a:t>(Experiments)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5747" y="5285432"/>
            <a:ext cx="12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NOPE!</a:t>
            </a:r>
          </a:p>
          <a:p>
            <a:r>
              <a:rPr lang="en-US" dirty="0"/>
              <a:t>(neutrinos)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3402" y="5285432"/>
            <a:ext cx="155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  <p:sp>
        <p:nvSpPr>
          <p:cNvPr id="12" name="TextBox 11"/>
          <p:cNvSpPr txBox="1"/>
          <p:nvPr/>
        </p:nvSpPr>
        <p:spPr>
          <a:xfrm rot="17365464">
            <a:off x="1458887" y="2250475"/>
            <a:ext cx="155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Indirect Searches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19520" y="1463040"/>
            <a:ext cx="5381280" cy="547668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5780160" y="2103120"/>
            <a:ext cx="274320" cy="2743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"/>
          <p:cNvSpPr/>
          <p:nvPr/>
        </p:nvSpPr>
        <p:spPr>
          <a:xfrm>
            <a:off x="5775120" y="4434840"/>
            <a:ext cx="274320" cy="27432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4"/>
          <p:cNvSpPr/>
          <p:nvPr/>
        </p:nvSpPr>
        <p:spPr>
          <a:xfrm flipV="1">
            <a:off x="5922000" y="3429000"/>
            <a:ext cx="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Line 5"/>
          <p:cNvSpPr/>
          <p:nvPr/>
        </p:nvSpPr>
        <p:spPr>
          <a:xfrm>
            <a:off x="5916992" y="2377440"/>
            <a:ext cx="0" cy="100584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6"/>
          <p:cNvSpPr/>
          <p:nvPr/>
        </p:nvSpPr>
        <p:spPr>
          <a:xfrm>
            <a:off x="6270577" y="3040854"/>
            <a:ext cx="822960" cy="73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7"/>
          <p:cNvSpPr/>
          <p:nvPr/>
        </p:nvSpPr>
        <p:spPr>
          <a:xfrm>
            <a:off x="8137864" y="4317386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201" name="CustomShape 8"/>
          <p:cNvSpPr/>
          <p:nvPr/>
        </p:nvSpPr>
        <p:spPr>
          <a:xfrm>
            <a:off x="8046424" y="291364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Line 9"/>
          <p:cNvSpPr/>
          <p:nvPr/>
        </p:nvSpPr>
        <p:spPr>
          <a:xfrm>
            <a:off x="8412184" y="4866026"/>
            <a:ext cx="0" cy="1828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10"/>
          <p:cNvSpPr/>
          <p:nvPr/>
        </p:nvSpPr>
        <p:spPr>
          <a:xfrm>
            <a:off x="8370784" y="2482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1"/>
          <p:cNvSpPr/>
          <p:nvPr/>
        </p:nvSpPr>
        <p:spPr>
          <a:xfrm>
            <a:off x="7758784" y="2518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12"/>
          <p:cNvSpPr/>
          <p:nvPr/>
        </p:nvSpPr>
        <p:spPr>
          <a:xfrm>
            <a:off x="8730784" y="2842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8478784" y="2770003"/>
            <a:ext cx="91440" cy="1008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Line 14"/>
          <p:cNvSpPr/>
          <p:nvPr/>
        </p:nvSpPr>
        <p:spPr>
          <a:xfrm flipH="1" flipV="1">
            <a:off x="7093537" y="1545643"/>
            <a:ext cx="685343" cy="98240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Line 15"/>
          <p:cNvSpPr/>
          <p:nvPr/>
        </p:nvSpPr>
        <p:spPr>
          <a:xfrm flipH="1" flipV="1">
            <a:off x="7182688" y="2460042"/>
            <a:ext cx="873784" cy="49411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Line 16"/>
          <p:cNvSpPr/>
          <p:nvPr/>
        </p:nvSpPr>
        <p:spPr>
          <a:xfrm flipH="1" flipV="1">
            <a:off x="8364175" y="1308501"/>
            <a:ext cx="36753" cy="117350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Line 17"/>
          <p:cNvSpPr/>
          <p:nvPr/>
        </p:nvSpPr>
        <p:spPr>
          <a:xfrm flipV="1">
            <a:off x="8802127" y="2185723"/>
            <a:ext cx="1154393" cy="666328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Line 18"/>
          <p:cNvSpPr/>
          <p:nvPr/>
        </p:nvSpPr>
        <p:spPr>
          <a:xfrm flipV="1">
            <a:off x="8550128" y="1057293"/>
            <a:ext cx="626600" cy="1702662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Indirect Search Results</a:t>
            </a:r>
          </a:p>
        </p:txBody>
      </p:sp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3236384" y="21340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Other possibilities?</a:t>
            </a: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1005840" y="1463040"/>
            <a:ext cx="4287600" cy="2411640"/>
          </a:xfrm>
          <a:prstGeom prst="rect">
            <a:avLst/>
          </a:prstGeom>
          <a:ln>
            <a:noFill/>
          </a:ln>
        </p:spPr>
      </p:pic>
      <p:pic>
        <p:nvPicPr>
          <p:cNvPr id="216" name="Picture 215"/>
          <p:cNvPicPr/>
          <p:nvPr/>
        </p:nvPicPr>
        <p:blipFill>
          <a:blip r:embed="rId3"/>
          <a:stretch/>
        </p:blipFill>
        <p:spPr>
          <a:xfrm>
            <a:off x="5943600" y="1855800"/>
            <a:ext cx="3323880" cy="2076120"/>
          </a:xfrm>
          <a:prstGeom prst="rect">
            <a:avLst/>
          </a:prstGeom>
          <a:ln>
            <a:noFill/>
          </a:ln>
        </p:spPr>
      </p:pic>
      <p:pic>
        <p:nvPicPr>
          <p:cNvPr id="217" name="Picture 216"/>
          <p:cNvPicPr/>
          <p:nvPr/>
        </p:nvPicPr>
        <p:blipFill>
          <a:blip r:embed="rId4"/>
          <a:stretch/>
        </p:blipFill>
        <p:spPr>
          <a:xfrm>
            <a:off x="6809400" y="567612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218" name="Picture 217"/>
          <p:cNvPicPr/>
          <p:nvPr/>
        </p:nvPicPr>
        <p:blipFill>
          <a:blip r:embed="rId5"/>
          <a:srcRect b="15593"/>
          <a:stretch/>
        </p:blipFill>
        <p:spPr>
          <a:xfrm>
            <a:off x="5760720" y="4275000"/>
            <a:ext cx="3017520" cy="148572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6"/>
          <a:stretch/>
        </p:blipFill>
        <p:spPr>
          <a:xfrm>
            <a:off x="2392920" y="4102920"/>
            <a:ext cx="2270520" cy="174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503640" y="301320"/>
            <a:ext cx="9068760" cy="699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Dark Matter’s Gravitational Effects</a:t>
            </a:r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182880" y="1005840"/>
            <a:ext cx="6072120" cy="367704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3"/>
          <a:stretch/>
        </p:blipFill>
        <p:spPr>
          <a:xfrm>
            <a:off x="6450840" y="922320"/>
            <a:ext cx="2876040" cy="30096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4"/>
          <a:stretch/>
        </p:blipFill>
        <p:spPr>
          <a:xfrm>
            <a:off x="6400800" y="3420000"/>
            <a:ext cx="3028680" cy="38952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Image result for coma clus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49" y="3931920"/>
            <a:ext cx="3853916" cy="334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/>
          <p:nvPr/>
        </p:nvPicPr>
        <p:blipFill>
          <a:blip r:embed="rId2"/>
          <a:srcRect l="11240" r="11941"/>
          <a:stretch/>
        </p:blipFill>
        <p:spPr>
          <a:xfrm>
            <a:off x="91440" y="1582200"/>
            <a:ext cx="3748680" cy="3904200"/>
          </a:xfrm>
          <a:prstGeom prst="rect">
            <a:avLst/>
          </a:prstGeom>
          <a:ln>
            <a:noFill/>
          </a:ln>
        </p:spPr>
      </p:pic>
      <p:sp>
        <p:nvSpPr>
          <p:cNvPr id="47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Lensing &amp; the Bullet Cluster</a:t>
            </a:r>
          </a:p>
        </p:txBody>
      </p:sp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3931920" y="1737360"/>
            <a:ext cx="5947560" cy="4297680"/>
          </a:xfrm>
          <a:prstGeom prst="rect">
            <a:avLst/>
          </a:prstGeom>
          <a:ln>
            <a:noFill/>
          </a:ln>
        </p:spPr>
      </p:pic>
      <p:sp>
        <p:nvSpPr>
          <p:cNvPr id="49" name="Line 2"/>
          <p:cNvSpPr/>
          <p:nvPr/>
        </p:nvSpPr>
        <p:spPr>
          <a:xfrm flipH="1" flipV="1">
            <a:off x="6766560" y="4206240"/>
            <a:ext cx="457200" cy="1280160"/>
          </a:xfrm>
          <a:prstGeom prst="line">
            <a:avLst/>
          </a:prstGeom>
          <a:ln w="76320">
            <a:solidFill>
              <a:srgbClr val="FFFF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TextShape 3"/>
          <p:cNvSpPr txBox="1"/>
          <p:nvPr/>
        </p:nvSpPr>
        <p:spPr>
          <a:xfrm>
            <a:off x="7223760" y="5486400"/>
            <a:ext cx="25603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= Hot Gas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Line 4"/>
          <p:cNvSpPr/>
          <p:nvPr/>
        </p:nvSpPr>
        <p:spPr>
          <a:xfrm>
            <a:off x="4480560" y="3291840"/>
            <a:ext cx="1371600" cy="914400"/>
          </a:xfrm>
          <a:prstGeom prst="line">
            <a:avLst/>
          </a:prstGeom>
          <a:ln w="76320">
            <a:solidFill>
              <a:srgbClr val="FFFF66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TextShape 5"/>
          <p:cNvSpPr txBox="1"/>
          <p:nvPr/>
        </p:nvSpPr>
        <p:spPr>
          <a:xfrm>
            <a:off x="4206240" y="2926080"/>
            <a:ext cx="2743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FFFF6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 = Gravitating Mass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TextShape 6"/>
          <p:cNvSpPr txBox="1"/>
          <p:nvPr/>
        </p:nvSpPr>
        <p:spPr>
          <a:xfrm>
            <a:off x="0" y="2735280"/>
            <a:ext cx="10076760" cy="2385360"/>
          </a:xfrm>
          <a:prstGeom prst="rect">
            <a:avLst/>
          </a:prstGeom>
          <a:solidFill>
            <a:srgbClr val="000000">
              <a:alpha val="73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n-US" sz="54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dark = doesn’t interact with light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54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(except via gravity)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Cosmological Simulations</a:t>
            </a: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09040" y="1463040"/>
            <a:ext cx="7171920" cy="3933360"/>
          </a:xfrm>
          <a:prstGeom prst="rect">
            <a:avLst/>
          </a:prstGeom>
          <a:ln>
            <a:noFill/>
          </a:ln>
        </p:spPr>
      </p:pic>
      <p:sp>
        <p:nvSpPr>
          <p:cNvPr id="56" name="Line 2"/>
          <p:cNvSpPr/>
          <p:nvPr/>
        </p:nvSpPr>
        <p:spPr>
          <a:xfrm flipH="1" flipV="1">
            <a:off x="5669280" y="3768480"/>
            <a:ext cx="640080" cy="1188720"/>
          </a:xfrm>
          <a:prstGeom prst="line">
            <a:avLst/>
          </a:prstGeom>
          <a:ln w="76320">
            <a:solidFill>
              <a:srgbClr val="FF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TextShape 3"/>
          <p:cNvSpPr txBox="1"/>
          <p:nvPr/>
        </p:nvSpPr>
        <p:spPr>
          <a:xfrm>
            <a:off x="4846320" y="4957200"/>
            <a:ext cx="2834640" cy="346320"/>
          </a:xfrm>
          <a:prstGeom prst="rect">
            <a:avLst/>
          </a:prstGeom>
          <a:solidFill>
            <a:srgbClr val="000000">
              <a:alpha val="90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8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Bright = Lots of Galaxies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4"/>
          <p:cNvSpPr txBox="1"/>
          <p:nvPr/>
        </p:nvSpPr>
        <p:spPr>
          <a:xfrm>
            <a:off x="685800" y="2187360"/>
            <a:ext cx="8321040" cy="4350960"/>
          </a:xfrm>
          <a:prstGeom prst="rect">
            <a:avLst/>
          </a:prstGeom>
          <a:solidFill>
            <a:srgbClr val="000000">
              <a:alpha val="71000"/>
            </a:srgbClr>
          </a:solidFill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cold (or warm)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DM moves slowly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6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massive particles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Forces &amp; Particles</a:t>
            </a:r>
          </a:p>
        </p:txBody>
      </p:sp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0" y="2336760"/>
            <a:ext cx="4754880" cy="3570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4761360" y="2305440"/>
            <a:ext cx="5371920" cy="3638160"/>
          </a:xfrm>
          <a:prstGeom prst="rect">
            <a:avLst/>
          </a:prstGeom>
          <a:ln>
            <a:noFill/>
          </a:ln>
        </p:spPr>
      </p:pic>
      <p:sp>
        <p:nvSpPr>
          <p:cNvPr id="62" name="CustomShape 2"/>
          <p:cNvSpPr/>
          <p:nvPr/>
        </p:nvSpPr>
        <p:spPr>
          <a:xfrm>
            <a:off x="4114800" y="3471480"/>
            <a:ext cx="365760" cy="36576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3"/>
          <p:cNvSpPr txBox="1"/>
          <p:nvPr/>
        </p:nvSpPr>
        <p:spPr>
          <a:xfrm>
            <a:off x="3859920" y="3837240"/>
            <a:ext cx="914400" cy="261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1200" b="0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Graviton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4"/>
          <p:cNvSpPr/>
          <p:nvPr/>
        </p:nvSpPr>
        <p:spPr>
          <a:xfrm>
            <a:off x="274320" y="2250000"/>
            <a:ext cx="1188720" cy="292608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5"/>
          <p:cNvSpPr txBox="1"/>
          <p:nvPr/>
        </p:nvSpPr>
        <p:spPr>
          <a:xfrm>
            <a:off x="1280160" y="1592280"/>
            <a:ext cx="72237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600" b="0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Normal Matter (atoms)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6"/>
          <p:cNvSpPr/>
          <p:nvPr/>
        </p:nvSpPr>
        <p:spPr>
          <a:xfrm>
            <a:off x="-91440" y="2336760"/>
            <a:ext cx="3383280" cy="287532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182880" y="4937760"/>
            <a:ext cx="3108960" cy="1371600"/>
          </a:xfrm>
          <a:prstGeom prst="ellipse">
            <a:avLst/>
          </a:prstGeom>
          <a:noFill/>
          <a:ln w="1908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8"/>
          <p:cNvSpPr/>
          <p:nvPr/>
        </p:nvSpPr>
        <p:spPr>
          <a:xfrm>
            <a:off x="4754880" y="2560320"/>
            <a:ext cx="1645920" cy="164592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9"/>
          <p:cNvSpPr/>
          <p:nvPr/>
        </p:nvSpPr>
        <p:spPr>
          <a:xfrm>
            <a:off x="182880" y="2336760"/>
            <a:ext cx="3017520" cy="205236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10"/>
          <p:cNvSpPr/>
          <p:nvPr/>
        </p:nvSpPr>
        <p:spPr>
          <a:xfrm>
            <a:off x="7955280" y="2560320"/>
            <a:ext cx="1554480" cy="155448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11"/>
          <p:cNvSpPr/>
          <p:nvPr/>
        </p:nvSpPr>
        <p:spPr>
          <a:xfrm>
            <a:off x="-182880" y="2194560"/>
            <a:ext cx="3474720" cy="4206240"/>
          </a:xfrm>
          <a:prstGeom prst="ellipse">
            <a:avLst/>
          </a:prstGeom>
          <a:noFill/>
          <a:ln w="76320">
            <a:solidFill>
              <a:srgbClr val="FF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12"/>
          <p:cNvSpPr/>
          <p:nvPr/>
        </p:nvSpPr>
        <p:spPr>
          <a:xfrm>
            <a:off x="4663440" y="4754880"/>
            <a:ext cx="5120640" cy="1152720"/>
          </a:xfrm>
          <a:prstGeom prst="ellipse">
            <a:avLst/>
          </a:prstGeom>
          <a:noFill/>
          <a:ln w="76320">
            <a:solidFill>
              <a:srgbClr val="CC99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freeze">
                      <p:stCondLst>
                        <p:cond delay="indefinite"/>
                      </p:stCondLst>
                      <p:childTnLst>
                        <p:par>
                          <p:cTn id="10" fill="freeze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Interactions for Dark Matter</a:t>
            </a:r>
          </a:p>
        </p:txBody>
      </p:sp>
      <p:pic>
        <p:nvPicPr>
          <p:cNvPr id="74" name="Picture 73"/>
          <p:cNvPicPr/>
          <p:nvPr/>
        </p:nvPicPr>
        <p:blipFill>
          <a:blip r:embed="rId2"/>
          <a:srcRect r="36540"/>
          <a:stretch/>
        </p:blipFill>
        <p:spPr>
          <a:xfrm>
            <a:off x="0" y="2336760"/>
            <a:ext cx="3017160" cy="35708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3"/>
          <a:stretch/>
        </p:blipFill>
        <p:spPr>
          <a:xfrm>
            <a:off x="4761360" y="2305440"/>
            <a:ext cx="5371920" cy="3638160"/>
          </a:xfrm>
          <a:prstGeom prst="rect">
            <a:avLst/>
          </a:prstGeom>
          <a:ln>
            <a:noFill/>
          </a:ln>
        </p:spPr>
      </p:pic>
      <p:sp>
        <p:nvSpPr>
          <p:cNvPr id="76" name="Line 2"/>
          <p:cNvSpPr/>
          <p:nvPr/>
        </p:nvSpPr>
        <p:spPr>
          <a:xfrm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Line 3"/>
          <p:cNvSpPr/>
          <p:nvPr/>
        </p:nvSpPr>
        <p:spPr>
          <a:xfrm flipV="1">
            <a:off x="5303520" y="2743200"/>
            <a:ext cx="1097280" cy="1005840"/>
          </a:xfrm>
          <a:prstGeom prst="line">
            <a:avLst/>
          </a:prstGeom>
          <a:ln w="152280">
            <a:solidFill>
              <a:srgbClr val="FF66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4"/>
          <p:cNvSpPr/>
          <p:nvPr/>
        </p:nvSpPr>
        <p:spPr>
          <a:xfrm>
            <a:off x="5120640" y="4663440"/>
            <a:ext cx="1188720" cy="1188720"/>
          </a:xfrm>
          <a:prstGeom prst="ellipse">
            <a:avLst/>
          </a:prstGeom>
          <a:noFill/>
          <a:ln w="15228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TextShape 5"/>
          <p:cNvSpPr txBox="1"/>
          <p:nvPr/>
        </p:nvSpPr>
        <p:spPr>
          <a:xfrm>
            <a:off x="8961120" y="2651760"/>
            <a:ext cx="1645920" cy="145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9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6"/>
          <p:cNvSpPr txBox="1"/>
          <p:nvPr/>
        </p:nvSpPr>
        <p:spPr>
          <a:xfrm>
            <a:off x="8686800" y="4663440"/>
            <a:ext cx="1645920" cy="145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9600" b="1" strike="noStrike" spc="-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12"/>
          <p:cNvSpPr/>
          <p:nvPr/>
        </p:nvSpPr>
        <p:spPr>
          <a:xfrm>
            <a:off x="503640" y="611640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11" name="CustomShape 12"/>
          <p:cNvSpPr/>
          <p:nvPr/>
        </p:nvSpPr>
        <p:spPr>
          <a:xfrm>
            <a:off x="1357132" y="611640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</a:p>
        </p:txBody>
      </p:sp>
      <p:sp>
        <p:nvSpPr>
          <p:cNvPr id="12" name="CustomShape 12"/>
          <p:cNvSpPr/>
          <p:nvPr/>
        </p:nvSpPr>
        <p:spPr>
          <a:xfrm>
            <a:off x="2210625" y="6131880"/>
            <a:ext cx="548640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Strong Force</a:t>
            </a:r>
          </a:p>
        </p:txBody>
      </p:sp>
      <p:pic>
        <p:nvPicPr>
          <p:cNvPr id="82" name="Picture 81"/>
          <p:cNvPicPr/>
          <p:nvPr/>
        </p:nvPicPr>
        <p:blipFill>
          <a:blip r:embed="rId2"/>
          <a:srcRect r="18826" b="50669"/>
          <a:stretch/>
        </p:blipFill>
        <p:spPr>
          <a:xfrm>
            <a:off x="0" y="2336760"/>
            <a:ext cx="3859560" cy="1761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rcRect l="56041" t="12031" r="8209" b="50262"/>
          <a:stretch/>
        </p:blipFill>
        <p:spPr>
          <a:xfrm>
            <a:off x="7772400" y="2743200"/>
            <a:ext cx="1919880" cy="137124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3007472" y="3271744"/>
            <a:ext cx="842040" cy="806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6436080" y="278604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6692400" y="3287520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6070320" y="3245760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88" name="Line 6"/>
          <p:cNvCxnSpPr>
            <a:stCxn id="87" idx="7"/>
            <a:endCxn id="85" idx="3"/>
          </p:cNvCxnSpPr>
          <p:nvPr/>
        </p:nvCxnSpPr>
        <p:spPr>
          <a:xfrm flipV="1">
            <a:off x="6351480" y="3107160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89" name="Line 7"/>
          <p:cNvCxnSpPr>
            <a:stCxn id="87" idx="6"/>
            <a:endCxn id="86" idx="2"/>
          </p:cNvCxnSpPr>
          <p:nvPr/>
        </p:nvCxnSpPr>
        <p:spPr>
          <a:xfrm>
            <a:off x="6399720" y="3434040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90" name="Line 8"/>
          <p:cNvCxnSpPr>
            <a:stCxn id="86" idx="0"/>
            <a:endCxn id="85" idx="5"/>
          </p:cNvCxnSpPr>
          <p:nvPr/>
        </p:nvCxnSpPr>
        <p:spPr>
          <a:xfrm flipH="1" flipV="1">
            <a:off x="6717240" y="310716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91" name="CustomShape 9"/>
          <p:cNvSpPr/>
          <p:nvPr/>
        </p:nvSpPr>
        <p:spPr>
          <a:xfrm>
            <a:off x="5852160" y="2560320"/>
            <a:ext cx="1463040" cy="146304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0"/>
          <p:cNvSpPr/>
          <p:nvPr/>
        </p:nvSpPr>
        <p:spPr>
          <a:xfrm>
            <a:off x="6618960" y="479772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11"/>
          <p:cNvSpPr/>
          <p:nvPr/>
        </p:nvSpPr>
        <p:spPr>
          <a:xfrm>
            <a:off x="6875280" y="5299200"/>
            <a:ext cx="329040" cy="37620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4" name="Line 12"/>
          <p:cNvCxnSpPr>
            <a:stCxn id="93" idx="0"/>
            <a:endCxn id="92" idx="5"/>
          </p:cNvCxnSpPr>
          <p:nvPr/>
        </p:nvCxnSpPr>
        <p:spPr>
          <a:xfrm flipH="1" flipV="1">
            <a:off x="6900120" y="511884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95" name="CustomShape 13"/>
          <p:cNvSpPr/>
          <p:nvPr/>
        </p:nvSpPr>
        <p:spPr>
          <a:xfrm>
            <a:off x="6198480" y="4660200"/>
            <a:ext cx="1299600" cy="1299600"/>
          </a:xfrm>
          <a:prstGeom prst="ellipse">
            <a:avLst/>
          </a:prstGeom>
          <a:noFill/>
          <a:ln w="76320">
            <a:solidFill>
              <a:srgbClr val="6633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4"/>
          <p:cNvSpPr/>
          <p:nvPr/>
        </p:nvSpPr>
        <p:spPr>
          <a:xfrm>
            <a:off x="2504160" y="4523400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5"/>
          <p:cNvSpPr/>
          <p:nvPr/>
        </p:nvSpPr>
        <p:spPr>
          <a:xfrm>
            <a:off x="2760480" y="5024880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6"/>
          <p:cNvSpPr/>
          <p:nvPr/>
        </p:nvSpPr>
        <p:spPr>
          <a:xfrm>
            <a:off x="2138400" y="4983120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9" name="Line 17"/>
          <p:cNvCxnSpPr>
            <a:stCxn id="98" idx="7"/>
            <a:endCxn id="96" idx="3"/>
          </p:cNvCxnSpPr>
          <p:nvPr/>
        </p:nvCxnSpPr>
        <p:spPr>
          <a:xfrm flipV="1">
            <a:off x="2419560" y="4844520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0" name="Line 18"/>
          <p:cNvCxnSpPr>
            <a:stCxn id="98" idx="6"/>
            <a:endCxn id="97" idx="2"/>
          </p:cNvCxnSpPr>
          <p:nvPr/>
        </p:nvCxnSpPr>
        <p:spPr>
          <a:xfrm>
            <a:off x="2467800" y="5171400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1" name="Line 19"/>
          <p:cNvCxnSpPr>
            <a:stCxn id="97" idx="0"/>
            <a:endCxn id="96" idx="5"/>
          </p:cNvCxnSpPr>
          <p:nvPr/>
        </p:nvCxnSpPr>
        <p:spPr>
          <a:xfrm flipH="1" flipV="1">
            <a:off x="2785320" y="4844520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02" name="CustomShape 20"/>
          <p:cNvSpPr/>
          <p:nvPr/>
        </p:nvSpPr>
        <p:spPr>
          <a:xfrm>
            <a:off x="1820160" y="4109364"/>
            <a:ext cx="2286000" cy="2286000"/>
          </a:xfrm>
          <a:prstGeom prst="ellipse">
            <a:avLst/>
          </a:prstGeom>
          <a:noFill/>
          <a:ln w="7632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1"/>
          <p:cNvSpPr/>
          <p:nvPr/>
        </p:nvSpPr>
        <p:spPr>
          <a:xfrm>
            <a:off x="3474720" y="4835880"/>
            <a:ext cx="32904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22"/>
          <p:cNvSpPr/>
          <p:nvPr/>
        </p:nvSpPr>
        <p:spPr>
          <a:xfrm>
            <a:off x="3200400" y="5567400"/>
            <a:ext cx="329040" cy="37620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05" name="Line 23"/>
          <p:cNvCxnSpPr>
            <a:stCxn id="97" idx="6"/>
            <a:endCxn id="97" idx="6"/>
          </p:cNvCxnSpPr>
          <p:nvPr/>
        </p:nvCxnSpPr>
        <p:spPr>
          <a:xfrm>
            <a:off x="3089520" y="5213160"/>
            <a:ext cx="360" cy="360"/>
          </a:xfrm>
          <a:prstGeom prst="bentConnector3">
            <a:avLst/>
          </a:prstGeom>
          <a:ln>
            <a:solidFill>
              <a:srgbClr val="3465A4"/>
            </a:solidFill>
          </a:ln>
        </p:spPr>
      </p:cxnSp>
      <p:cxnSp>
        <p:nvCxnSpPr>
          <p:cNvPr id="106" name="Line 24"/>
          <p:cNvCxnSpPr>
            <a:stCxn id="105" idx="1"/>
            <a:endCxn id="103" idx="3"/>
          </p:cNvCxnSpPr>
          <p:nvPr/>
        </p:nvCxnSpPr>
        <p:spPr>
          <a:xfrm flipV="1">
            <a:off x="3089520" y="5157000"/>
            <a:ext cx="433440" cy="565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7" name="Line 25"/>
          <p:cNvCxnSpPr>
            <a:stCxn id="103" idx="1"/>
            <a:endCxn id="96" idx="7"/>
          </p:cNvCxnSpPr>
          <p:nvPr/>
        </p:nvCxnSpPr>
        <p:spPr>
          <a:xfrm flipH="1" flipV="1">
            <a:off x="2785320" y="4578480"/>
            <a:ext cx="737640" cy="3128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8" name="Line 26"/>
          <p:cNvCxnSpPr>
            <a:stCxn id="104" idx="2"/>
            <a:endCxn id="98" idx="4"/>
          </p:cNvCxnSpPr>
          <p:nvPr/>
        </p:nvCxnSpPr>
        <p:spPr>
          <a:xfrm flipH="1" flipV="1">
            <a:off x="2303280" y="5359320"/>
            <a:ext cx="897480" cy="396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09" name="Line 27"/>
          <p:cNvCxnSpPr>
            <a:stCxn id="97" idx="4"/>
            <a:endCxn id="104" idx="1"/>
          </p:cNvCxnSpPr>
          <p:nvPr/>
        </p:nvCxnSpPr>
        <p:spPr>
          <a:xfrm>
            <a:off x="2925000" y="5401080"/>
            <a:ext cx="323640" cy="2217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10" name="Line 28"/>
          <p:cNvCxnSpPr>
            <a:stCxn id="104" idx="6"/>
            <a:endCxn id="103" idx="4"/>
          </p:cNvCxnSpPr>
          <p:nvPr/>
        </p:nvCxnSpPr>
        <p:spPr>
          <a:xfrm flipV="1">
            <a:off x="3529440" y="5212080"/>
            <a:ext cx="110160" cy="5439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11" name="CustomShape 29"/>
          <p:cNvSpPr/>
          <p:nvPr/>
        </p:nvSpPr>
        <p:spPr>
          <a:xfrm>
            <a:off x="4297680" y="3931920"/>
            <a:ext cx="1554480" cy="155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30"/>
          <p:cNvSpPr/>
          <p:nvPr/>
        </p:nvSpPr>
        <p:spPr>
          <a:xfrm flipV="1">
            <a:off x="7132320" y="1828800"/>
            <a:ext cx="731520" cy="914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31"/>
          <p:cNvSpPr/>
          <p:nvPr/>
        </p:nvSpPr>
        <p:spPr>
          <a:xfrm>
            <a:off x="7498080" y="5371797"/>
            <a:ext cx="2194560" cy="822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Weak Force</a:t>
            </a:r>
          </a:p>
        </p:txBody>
      </p:sp>
      <p:pic>
        <p:nvPicPr>
          <p:cNvPr id="115" name="Picture 114"/>
          <p:cNvPicPr/>
          <p:nvPr/>
        </p:nvPicPr>
        <p:blipFill>
          <a:blip r:embed="rId2"/>
          <a:srcRect r="18826" b="-999"/>
          <a:stretch/>
        </p:blipFill>
        <p:spPr>
          <a:xfrm>
            <a:off x="0" y="2336760"/>
            <a:ext cx="3859560" cy="3606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rcRect l="56041" t="72346" r="8209" b="2513"/>
          <a:stretch/>
        </p:blipFill>
        <p:spPr>
          <a:xfrm>
            <a:off x="7772400" y="4937760"/>
            <a:ext cx="1919880" cy="91404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3017520" y="2336760"/>
            <a:ext cx="841320" cy="17740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8539200" y="1831605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8795520" y="2333085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8173440" y="2291325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21" name="Line 6"/>
          <p:cNvCxnSpPr>
            <a:stCxn id="120" idx="7"/>
            <a:endCxn id="118" idx="3"/>
          </p:cNvCxnSpPr>
          <p:nvPr/>
        </p:nvCxnSpPr>
        <p:spPr>
          <a:xfrm flipV="1">
            <a:off x="8454600" y="2152725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22" name="Line 7"/>
          <p:cNvCxnSpPr>
            <a:stCxn id="120" idx="6"/>
            <a:endCxn id="119" idx="2"/>
          </p:cNvCxnSpPr>
          <p:nvPr/>
        </p:nvCxnSpPr>
        <p:spPr>
          <a:xfrm>
            <a:off x="8502840" y="2479605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23" name="Line 8"/>
          <p:cNvCxnSpPr>
            <a:stCxn id="119" idx="0"/>
            <a:endCxn id="118" idx="5"/>
          </p:cNvCxnSpPr>
          <p:nvPr/>
        </p:nvCxnSpPr>
        <p:spPr>
          <a:xfrm flipH="1" flipV="1">
            <a:off x="8820360" y="2152725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24" name="Line 9"/>
          <p:cNvSpPr/>
          <p:nvPr/>
        </p:nvSpPr>
        <p:spPr>
          <a:xfrm>
            <a:off x="1005840" y="27432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Line 10"/>
          <p:cNvSpPr/>
          <p:nvPr/>
        </p:nvSpPr>
        <p:spPr>
          <a:xfrm>
            <a:off x="1920240" y="27432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Line 11"/>
          <p:cNvSpPr/>
          <p:nvPr/>
        </p:nvSpPr>
        <p:spPr>
          <a:xfrm>
            <a:off x="1005840" y="36576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Line 12"/>
          <p:cNvSpPr/>
          <p:nvPr/>
        </p:nvSpPr>
        <p:spPr>
          <a:xfrm>
            <a:off x="1920240" y="36576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13"/>
          <p:cNvSpPr/>
          <p:nvPr/>
        </p:nvSpPr>
        <p:spPr>
          <a:xfrm>
            <a:off x="1920240" y="45720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14"/>
          <p:cNvSpPr/>
          <p:nvPr/>
        </p:nvSpPr>
        <p:spPr>
          <a:xfrm>
            <a:off x="1005840" y="457200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15"/>
          <p:cNvSpPr/>
          <p:nvPr/>
        </p:nvSpPr>
        <p:spPr>
          <a:xfrm>
            <a:off x="1038600" y="541548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Line 16"/>
          <p:cNvSpPr/>
          <p:nvPr/>
        </p:nvSpPr>
        <p:spPr>
          <a:xfrm>
            <a:off x="1920240" y="5394960"/>
            <a:ext cx="548640" cy="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Line 17"/>
          <p:cNvSpPr/>
          <p:nvPr/>
        </p:nvSpPr>
        <p:spPr>
          <a:xfrm>
            <a:off x="8229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Line 18"/>
          <p:cNvSpPr/>
          <p:nvPr/>
        </p:nvSpPr>
        <p:spPr>
          <a:xfrm>
            <a:off x="17373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19"/>
          <p:cNvSpPr/>
          <p:nvPr/>
        </p:nvSpPr>
        <p:spPr>
          <a:xfrm>
            <a:off x="2579760" y="29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Line 20"/>
          <p:cNvSpPr/>
          <p:nvPr/>
        </p:nvSpPr>
        <p:spPr>
          <a:xfrm>
            <a:off x="822960" y="4690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Line 21"/>
          <p:cNvSpPr/>
          <p:nvPr/>
        </p:nvSpPr>
        <p:spPr>
          <a:xfrm>
            <a:off x="1722960" y="47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Line 22"/>
          <p:cNvSpPr/>
          <p:nvPr/>
        </p:nvSpPr>
        <p:spPr>
          <a:xfrm>
            <a:off x="2622960" y="4726080"/>
            <a:ext cx="0" cy="5486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Line 23"/>
          <p:cNvSpPr/>
          <p:nvPr/>
        </p:nvSpPr>
        <p:spPr>
          <a:xfrm>
            <a:off x="1005840" y="301752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Line 24"/>
          <p:cNvSpPr/>
          <p:nvPr/>
        </p:nvSpPr>
        <p:spPr>
          <a:xfrm flipH="1">
            <a:off x="1005840" y="301752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Line 25"/>
          <p:cNvSpPr/>
          <p:nvPr/>
        </p:nvSpPr>
        <p:spPr>
          <a:xfrm>
            <a:off x="1920240" y="301680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Line 26"/>
          <p:cNvSpPr/>
          <p:nvPr/>
        </p:nvSpPr>
        <p:spPr>
          <a:xfrm flipH="1">
            <a:off x="1920240" y="301680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Line 27"/>
          <p:cNvSpPr/>
          <p:nvPr/>
        </p:nvSpPr>
        <p:spPr>
          <a:xfrm>
            <a:off x="1005840" y="4762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Line 28"/>
          <p:cNvSpPr/>
          <p:nvPr/>
        </p:nvSpPr>
        <p:spPr>
          <a:xfrm flipH="1">
            <a:off x="1005840" y="4762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Line 29"/>
          <p:cNvSpPr/>
          <p:nvPr/>
        </p:nvSpPr>
        <p:spPr>
          <a:xfrm>
            <a:off x="1890000" y="4780440"/>
            <a:ext cx="417960" cy="45792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Line 30"/>
          <p:cNvSpPr/>
          <p:nvPr/>
        </p:nvSpPr>
        <p:spPr>
          <a:xfrm flipH="1">
            <a:off x="1890000" y="4780440"/>
            <a:ext cx="417960" cy="456840"/>
          </a:xfrm>
          <a:prstGeom prst="line">
            <a:avLst/>
          </a:prstGeom>
          <a:ln w="38160">
            <a:solidFill>
              <a:srgbClr val="FFFF00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31"/>
          <p:cNvSpPr/>
          <p:nvPr/>
        </p:nvSpPr>
        <p:spPr>
          <a:xfrm>
            <a:off x="4875480" y="1840605"/>
            <a:ext cx="329400" cy="376200"/>
          </a:xfrm>
          <a:prstGeom prst="ellipse">
            <a:avLst/>
          </a:prstGeom>
          <a:solidFill>
            <a:srgbClr val="0000F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2"/>
          <p:cNvSpPr/>
          <p:nvPr/>
        </p:nvSpPr>
        <p:spPr>
          <a:xfrm>
            <a:off x="5131800" y="2342085"/>
            <a:ext cx="329040" cy="376200"/>
          </a:xfrm>
          <a:prstGeom prst="ellipse">
            <a:avLst/>
          </a:pr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3"/>
          <p:cNvSpPr/>
          <p:nvPr/>
        </p:nvSpPr>
        <p:spPr>
          <a:xfrm>
            <a:off x="4509720" y="2300325"/>
            <a:ext cx="329400" cy="376200"/>
          </a:xfrm>
          <a:prstGeom prst="ellipse">
            <a:avLst/>
          </a:prstGeom>
          <a:solidFill>
            <a:srgbClr val="99FF66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49" name="Line 34"/>
          <p:cNvCxnSpPr>
            <a:stCxn id="148" idx="7"/>
            <a:endCxn id="146" idx="3"/>
          </p:cNvCxnSpPr>
          <p:nvPr/>
        </p:nvCxnSpPr>
        <p:spPr>
          <a:xfrm flipV="1">
            <a:off x="4790880" y="2161725"/>
            <a:ext cx="133200" cy="19404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50" name="Line 35"/>
          <p:cNvCxnSpPr>
            <a:stCxn id="148" idx="6"/>
            <a:endCxn id="147" idx="2"/>
          </p:cNvCxnSpPr>
          <p:nvPr/>
        </p:nvCxnSpPr>
        <p:spPr>
          <a:xfrm>
            <a:off x="4839120" y="2488605"/>
            <a:ext cx="293040" cy="421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cxnSp>
        <p:nvCxnSpPr>
          <p:cNvPr id="151" name="Line 36"/>
          <p:cNvCxnSpPr>
            <a:stCxn id="147" idx="0"/>
            <a:endCxn id="146" idx="5"/>
          </p:cNvCxnSpPr>
          <p:nvPr/>
        </p:nvCxnSpPr>
        <p:spPr>
          <a:xfrm flipH="1" flipV="1">
            <a:off x="5156640" y="2161725"/>
            <a:ext cx="140040" cy="180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CustomShape 37"/>
              <p:cNvSpPr/>
              <p:nvPr/>
            </p:nvSpPr>
            <p:spPr>
              <a:xfrm>
                <a:off x="4389120" y="4023360"/>
                <a:ext cx="457200" cy="457200"/>
              </a:xfrm>
              <a:prstGeom prst="ellipse">
                <a:avLst/>
              </a:prstGeom>
              <a:solidFill>
                <a:srgbClr val="8CE959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/>
                            <m:t>ν</m:t>
                          </m:r>
                          <m:r>
                            <m:rPr>
                              <m:nor/>
                            </m:rPr>
                            <a:rPr lang="el-GR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152" name="CustomShap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120" y="4023360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 r="-1299"/>
                </a:stretch>
              </a:blipFill>
              <a:ln>
                <a:solidFill>
                  <a:srgbClr val="3465A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Line 38"/>
          <p:cNvSpPr/>
          <p:nvPr/>
        </p:nvSpPr>
        <p:spPr>
          <a:xfrm flipV="1">
            <a:off x="4754880" y="3200400"/>
            <a:ext cx="822960" cy="9144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Line 39"/>
          <p:cNvSpPr/>
          <p:nvPr/>
        </p:nvSpPr>
        <p:spPr>
          <a:xfrm flipV="1">
            <a:off x="8675399" y="1174605"/>
            <a:ext cx="0" cy="3657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Line 41"/>
          <p:cNvSpPr/>
          <p:nvPr/>
        </p:nvSpPr>
        <p:spPr>
          <a:xfrm>
            <a:off x="9326880" y="3657600"/>
            <a:ext cx="640080" cy="12801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2"/>
          <p:cNvSpPr/>
          <p:nvPr/>
        </p:nvSpPr>
        <p:spPr>
          <a:xfrm>
            <a:off x="7955280" y="1605885"/>
            <a:ext cx="1463040" cy="1463040"/>
          </a:xfrm>
          <a:prstGeom prst="ellipse">
            <a:avLst/>
          </a:prstGeom>
          <a:noFill/>
          <a:ln w="7632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3"/>
          <p:cNvSpPr/>
          <p:nvPr/>
        </p:nvSpPr>
        <p:spPr>
          <a:xfrm>
            <a:off x="4272840" y="1615245"/>
            <a:ext cx="1463040" cy="1463040"/>
          </a:xfrm>
          <a:prstGeom prst="ellipse">
            <a:avLst/>
          </a:prstGeom>
          <a:noFill/>
          <a:ln w="76320">
            <a:solidFill>
              <a:srgbClr val="CCCCC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44"/>
          <p:cNvSpPr/>
          <p:nvPr/>
        </p:nvSpPr>
        <p:spPr>
          <a:xfrm>
            <a:off x="5943600" y="1645920"/>
            <a:ext cx="1554480" cy="155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gradFill>
            <a:gsLst>
              <a:gs pos="0">
                <a:srgbClr val="FFFF66"/>
              </a:gs>
              <a:gs pos="100000">
                <a:srgbClr val="00CCCC"/>
              </a:gs>
            </a:gsLst>
            <a:lin ang="36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ustomShape 37"/>
              <p:cNvSpPr/>
              <p:nvPr/>
            </p:nvSpPr>
            <p:spPr>
              <a:xfrm>
                <a:off x="8953928" y="3231733"/>
                <a:ext cx="457200" cy="457200"/>
              </a:xfrm>
              <a:prstGeom prst="ellipse">
                <a:avLst/>
              </a:prstGeom>
              <a:solidFill>
                <a:srgbClr val="8CE959"/>
              </a:solidFill>
              <a:ln>
                <a:solidFill>
                  <a:srgbClr val="3465A4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/>
                            <m:t>e</m:t>
                          </m:r>
                          <m:r>
                            <m:rPr>
                              <m:nor/>
                            </m:rPr>
                            <a:rPr lang="el-GR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l-GR" dirty="0"/>
              </a:p>
            </p:txBody>
          </p:sp>
        </mc:Choice>
        <mc:Fallback>
          <p:sp>
            <p:nvSpPr>
              <p:cNvPr id="48" name="CustomShap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928" y="3231733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 r="-2597"/>
                </a:stretch>
              </a:blipFill>
              <a:ln>
                <a:solidFill>
                  <a:srgbClr val="3465A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743200" y="2194560"/>
            <a:ext cx="4023360" cy="3749040"/>
          </a:xfrm>
          <a:prstGeom prst="can">
            <a:avLst>
              <a:gd name="adj" fmla="val 5400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TextShape 2"/>
          <p:cNvSpPr txBox="1"/>
          <p:nvPr/>
        </p:nvSpPr>
        <p:spPr>
          <a:xfrm>
            <a:off x="503640" y="301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Direct Detection Experiments</a:t>
            </a:r>
          </a:p>
        </p:txBody>
      </p:sp>
      <p:sp>
        <p:nvSpPr>
          <p:cNvPr id="162" name="TextShape 3"/>
          <p:cNvSpPr txBox="1"/>
          <p:nvPr/>
        </p:nvSpPr>
        <p:spPr>
          <a:xfrm>
            <a:off x="4480560" y="3657600"/>
            <a:ext cx="2468880" cy="2133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7200" b="0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7200" b="0" strike="noStrike" spc="-1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 rot="5431800">
            <a:off x="6163920" y="3883320"/>
            <a:ext cx="1737360" cy="548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Superconductor</a:t>
            </a:r>
          </a:p>
        </p:txBody>
      </p:sp>
      <p:sp>
        <p:nvSpPr>
          <p:cNvPr id="164" name="CustomShape 5"/>
          <p:cNvSpPr/>
          <p:nvPr/>
        </p:nvSpPr>
        <p:spPr>
          <a:xfrm>
            <a:off x="7955280" y="1920240"/>
            <a:ext cx="2121480" cy="246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Fancy</a:t>
            </a:r>
          </a:p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Electronics</a:t>
            </a:r>
          </a:p>
          <a:p>
            <a:pPr algn="ctr"/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65" name="Line 6"/>
          <p:cNvCxnSpPr>
            <a:stCxn id="164" idx="2"/>
            <a:endCxn id="163" idx="0"/>
          </p:cNvCxnSpPr>
          <p:nvPr/>
        </p:nvCxnSpPr>
        <p:spPr>
          <a:xfrm flipH="1" flipV="1">
            <a:off x="7307280" y="4160520"/>
            <a:ext cx="1709280" cy="22896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66" name="TextShape 7"/>
          <p:cNvSpPr txBox="1"/>
          <p:nvPr/>
        </p:nvSpPr>
        <p:spPr>
          <a:xfrm>
            <a:off x="5394960" y="1463040"/>
            <a:ext cx="2194560" cy="771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4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CDMS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8"/>
          <p:cNvSpPr txBox="1"/>
          <p:nvPr/>
        </p:nvSpPr>
        <p:spPr>
          <a:xfrm>
            <a:off x="5577840" y="1280160"/>
            <a:ext cx="2011680" cy="942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60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LUX</a:t>
            </a:r>
            <a:endParaRPr lang="en-US" sz="18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9"/>
          <p:cNvSpPr/>
          <p:nvPr/>
        </p:nvSpPr>
        <p:spPr>
          <a:xfrm>
            <a:off x="2560320" y="5943600"/>
            <a:ext cx="4389120" cy="36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 Detectors</a:t>
            </a:r>
          </a:p>
        </p:txBody>
      </p:sp>
      <p:cxnSp>
        <p:nvCxnSpPr>
          <p:cNvPr id="169" name="Line 10"/>
          <p:cNvCxnSpPr>
            <a:stCxn id="168" idx="3"/>
            <a:endCxn id="164" idx="2"/>
          </p:cNvCxnSpPr>
          <p:nvPr/>
        </p:nvCxnSpPr>
        <p:spPr>
          <a:xfrm flipV="1">
            <a:off x="6949440" y="4389120"/>
            <a:ext cx="2067120" cy="1737720"/>
          </a:xfrm>
          <a:prstGeom prst="curvedConnector3">
            <a:avLst/>
          </a:prstGeom>
          <a:ln>
            <a:solidFill>
              <a:srgbClr val="000000"/>
            </a:solidFill>
          </a:ln>
        </p:spPr>
      </p:cxnSp>
      <p:sp>
        <p:nvSpPr>
          <p:cNvPr id="170" name="TextShape 11"/>
          <p:cNvSpPr txBox="1"/>
          <p:nvPr/>
        </p:nvSpPr>
        <p:spPr>
          <a:xfrm>
            <a:off x="3749040" y="2411280"/>
            <a:ext cx="2194560" cy="4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Xenon Gas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2"/>
          <p:cNvSpPr/>
          <p:nvPr/>
        </p:nvSpPr>
        <p:spPr>
          <a:xfrm>
            <a:off x="1172160" y="1737360"/>
            <a:ext cx="548640" cy="548640"/>
          </a:xfrm>
          <a:prstGeom prst="ellipse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DM</a:t>
            </a:r>
          </a:p>
        </p:txBody>
      </p:sp>
      <p:sp>
        <p:nvSpPr>
          <p:cNvPr id="172" name="Line 13"/>
          <p:cNvSpPr/>
          <p:nvPr/>
        </p:nvSpPr>
        <p:spPr>
          <a:xfrm>
            <a:off x="1720800" y="2263680"/>
            <a:ext cx="1645920" cy="2011680"/>
          </a:xfrm>
          <a:prstGeom prst="line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4"/>
          <p:cNvSpPr/>
          <p:nvPr/>
        </p:nvSpPr>
        <p:spPr>
          <a:xfrm flipH="1">
            <a:off x="1482480" y="4294800"/>
            <a:ext cx="1828800" cy="1828800"/>
          </a:xfrm>
          <a:prstGeom prst="line">
            <a:avLst/>
          </a:prstGeom>
          <a:ln w="2916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15"/>
          <p:cNvSpPr/>
          <p:nvPr/>
        </p:nvSpPr>
        <p:spPr>
          <a:xfrm>
            <a:off x="3527280" y="416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16"/>
          <p:cNvSpPr/>
          <p:nvPr/>
        </p:nvSpPr>
        <p:spPr>
          <a:xfrm>
            <a:off x="3635280" y="4198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17"/>
          <p:cNvSpPr/>
          <p:nvPr/>
        </p:nvSpPr>
        <p:spPr>
          <a:xfrm>
            <a:off x="3527280" y="427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CustomShape 18"/>
          <p:cNvSpPr/>
          <p:nvPr/>
        </p:nvSpPr>
        <p:spPr>
          <a:xfrm>
            <a:off x="3599280" y="409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19"/>
          <p:cNvSpPr/>
          <p:nvPr/>
        </p:nvSpPr>
        <p:spPr>
          <a:xfrm>
            <a:off x="3383280" y="4198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CustomShape 20"/>
          <p:cNvSpPr/>
          <p:nvPr/>
        </p:nvSpPr>
        <p:spPr>
          <a:xfrm>
            <a:off x="3455280" y="4090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CustomShape 21"/>
          <p:cNvSpPr/>
          <p:nvPr/>
        </p:nvSpPr>
        <p:spPr>
          <a:xfrm>
            <a:off x="3563280" y="398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22"/>
          <p:cNvSpPr/>
          <p:nvPr/>
        </p:nvSpPr>
        <p:spPr>
          <a:xfrm>
            <a:off x="3455280" y="4306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3"/>
          <p:cNvSpPr/>
          <p:nvPr/>
        </p:nvSpPr>
        <p:spPr>
          <a:xfrm>
            <a:off x="3599280" y="4342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24"/>
          <p:cNvSpPr/>
          <p:nvPr/>
        </p:nvSpPr>
        <p:spPr>
          <a:xfrm>
            <a:off x="3671280" y="4126680"/>
            <a:ext cx="13788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CustomShape 25"/>
          <p:cNvSpPr/>
          <p:nvPr/>
        </p:nvSpPr>
        <p:spPr>
          <a:xfrm flipH="1">
            <a:off x="3735720" y="4270680"/>
            <a:ext cx="139320" cy="137880"/>
          </a:xfrm>
          <a:prstGeom prst="ellipse">
            <a:avLst/>
          </a:prstGeom>
          <a:solidFill>
            <a:srgbClr val="FF33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CustomShape 26"/>
          <p:cNvSpPr/>
          <p:nvPr/>
        </p:nvSpPr>
        <p:spPr>
          <a:xfrm>
            <a:off x="3527280" y="4090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27"/>
          <p:cNvSpPr/>
          <p:nvPr/>
        </p:nvSpPr>
        <p:spPr>
          <a:xfrm>
            <a:off x="3491280" y="4306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8"/>
          <p:cNvSpPr/>
          <p:nvPr/>
        </p:nvSpPr>
        <p:spPr>
          <a:xfrm>
            <a:off x="3743280" y="4054680"/>
            <a:ext cx="137880" cy="137880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Freeform 29"/>
          <p:cNvSpPr/>
          <p:nvPr/>
        </p:nvSpPr>
        <p:spPr>
          <a:xfrm>
            <a:off x="3945960" y="3881160"/>
            <a:ext cx="624240" cy="402840"/>
          </a:xfrm>
          <a:custGeom>
            <a:avLst/>
            <a:gdLst/>
            <a:ahLst/>
            <a:cxnLst/>
            <a:rect l="0" t="0" r="r" b="b"/>
            <a:pathLst>
              <a:path w="1734" h="1119">
                <a:moveTo>
                  <a:pt x="0" y="779"/>
                </a:moveTo>
                <a:cubicBezTo>
                  <a:pt x="99" y="0"/>
                  <a:pt x="789" y="1118"/>
                  <a:pt x="852" y="684"/>
                </a:cubicBezTo>
                <a:cubicBezTo>
                  <a:pt x="949" y="6"/>
                  <a:pt x="1500" y="497"/>
                  <a:pt x="1544" y="716"/>
                </a:cubicBezTo>
                <a:lnTo>
                  <a:pt x="1702" y="401"/>
                </a:lnTo>
                <a:lnTo>
                  <a:pt x="1733" y="181"/>
                </a:lnTo>
              </a:path>
            </a:pathLst>
          </a:custGeom>
          <a:ln w="38160">
            <a:solidFill>
              <a:srgbClr val="FFFF00"/>
            </a:solidFill>
            <a:round/>
          </a:ln>
        </p:spPr>
      </p:sp>
      <p:sp>
        <p:nvSpPr>
          <p:cNvPr id="189" name="Freeform 30"/>
          <p:cNvSpPr/>
          <p:nvPr/>
        </p:nvSpPr>
        <p:spPr>
          <a:xfrm>
            <a:off x="3944880" y="4200840"/>
            <a:ext cx="599760" cy="546840"/>
          </a:xfrm>
          <a:custGeom>
            <a:avLst/>
            <a:gdLst/>
            <a:ahLst/>
            <a:cxnLst/>
            <a:rect l="0" t="0" r="r" b="b"/>
            <a:pathLst>
              <a:path w="1666" h="1519">
                <a:moveTo>
                  <a:pt x="0" y="494"/>
                </a:moveTo>
                <a:cubicBezTo>
                  <a:pt x="611" y="0"/>
                  <a:pt x="335" y="1285"/>
                  <a:pt x="681" y="1015"/>
                </a:cubicBezTo>
                <a:cubicBezTo>
                  <a:pt x="1220" y="593"/>
                  <a:pt x="1278" y="1330"/>
                  <a:pt x="1158" y="1518"/>
                </a:cubicBezTo>
                <a:lnTo>
                  <a:pt x="1490" y="1400"/>
                </a:lnTo>
                <a:lnTo>
                  <a:pt x="1665" y="1262"/>
                </a:lnTo>
              </a:path>
            </a:pathLst>
          </a:custGeom>
          <a:ln w="38160">
            <a:solidFill>
              <a:srgbClr val="FFFF00"/>
            </a:solidFill>
            <a:round/>
          </a:ln>
        </p:spPr>
      </p:sp>
      <p:sp>
        <p:nvSpPr>
          <p:cNvPr id="190" name="TextShape 31"/>
          <p:cNvSpPr txBox="1"/>
          <p:nvPr/>
        </p:nvSpPr>
        <p:spPr>
          <a:xfrm>
            <a:off x="3732480" y="2307600"/>
            <a:ext cx="2194560" cy="77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Germanium Crystal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3" grpId="1" animBg="1"/>
      <p:bldP spid="164" grpId="0" animBg="1"/>
      <p:bldP spid="166" grpId="0"/>
      <p:bldP spid="166" grpId="1"/>
      <p:bldP spid="167" grpId="0"/>
      <p:bldP spid="168" grpId="0" animBg="1"/>
      <p:bldP spid="170" grpId="0"/>
      <p:bldP spid="190" grpId="0"/>
      <p:bldP spid="190" grpId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159</TotalTime>
  <Words>161</Words>
  <Application>Microsoft Office PowerPoint</Application>
  <PresentationFormat>Custom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Cambria Math</vt:lpstr>
      <vt:lpstr>Corbel</vt:lpstr>
      <vt:lpstr>Impact</vt:lpstr>
      <vt:lpstr>Times New Roman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Mulligan, Brian W</cp:lastModifiedBy>
  <cp:revision>31</cp:revision>
  <dcterms:created xsi:type="dcterms:W3CDTF">2016-09-13T14:16:19Z</dcterms:created>
  <dcterms:modified xsi:type="dcterms:W3CDTF">2016-09-16T19:15:52Z</dcterms:modified>
  <dc:language>en-US</dc:language>
</cp:coreProperties>
</file>